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20"/>
  </p:notesMasterIdLst>
  <p:sldIdLst>
    <p:sldId id="271" r:id="rId2"/>
    <p:sldId id="266" r:id="rId3"/>
    <p:sldId id="257" r:id="rId4"/>
    <p:sldId id="258" r:id="rId5"/>
    <p:sldId id="259" r:id="rId6"/>
    <p:sldId id="260" r:id="rId7"/>
    <p:sldId id="261" r:id="rId8"/>
    <p:sldId id="262" r:id="rId9"/>
    <p:sldId id="277" r:id="rId10"/>
    <p:sldId id="272" r:id="rId11"/>
    <p:sldId id="263" r:id="rId12"/>
    <p:sldId id="273" r:id="rId13"/>
    <p:sldId id="274" r:id="rId14"/>
    <p:sldId id="276" r:id="rId15"/>
    <p:sldId id="275" r:id="rId16"/>
    <p:sldId id="264" r:id="rId17"/>
    <p:sldId id="265" r:id="rId18"/>
    <p:sldId id="26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006" autoAdjust="0"/>
    <p:restoredTop sz="94660"/>
  </p:normalViewPr>
  <p:slideViewPr>
    <p:cSldViewPr snapToGrid="0">
      <p:cViewPr>
        <p:scale>
          <a:sx n="66" d="100"/>
          <a:sy n="66" d="100"/>
        </p:scale>
        <p:origin x="-1286" y="-43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B342C9-B77C-4C31-ADA6-8F231370C8B2}" type="datetimeFigureOut">
              <a:rPr lang="en-IN" smtClean="0"/>
              <a:pPr/>
              <a:t>30-04-2024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7D43F4-F00D-43BA-B5CE-A8F68068826B}" type="slidenum">
              <a:rPr lang="en-IN" smtClean="0"/>
              <a:pPr/>
              <a:t>‹#›</a:t>
            </a:fld>
            <a:endParaRPr lang="en-IN"/>
          </a:p>
        </p:txBody>
      </p:sp>
    </p:spTree>
    <p:extLst>
      <p:ext uri="{BB962C8B-B14F-4D97-AF65-F5344CB8AC3E}">
        <p14:creationId xmlns:p14="http://schemas.microsoft.com/office/powerpoint/2010/main" xmlns="" val="3714892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7D43F4-F00D-43BA-B5CE-A8F68068826B}" type="slidenum">
              <a:rPr lang="en-IN" smtClean="0"/>
              <a:pPr/>
              <a:t>13</a:t>
            </a:fld>
            <a:endParaRPr lang="en-IN"/>
          </a:p>
        </p:txBody>
      </p:sp>
    </p:spTree>
    <p:extLst>
      <p:ext uri="{BB962C8B-B14F-4D97-AF65-F5344CB8AC3E}">
        <p14:creationId xmlns:p14="http://schemas.microsoft.com/office/powerpoint/2010/main" xmlns="" val="1139281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8A87A34-81AB-432B-8DAE-1953F412C126}" type="datetimeFigureOut">
              <a:rPr lang="en-US" smtClean="0"/>
              <a:pPr/>
              <a:t>4/30/2024</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6D22F896-40B5-4ADD-8801-0D06FADFA09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8A87A34-81AB-432B-8DAE-1953F412C126}" type="datetimeFigureOut">
              <a:rPr lang="en-US" smtClean="0"/>
              <a:pPr/>
              <a:t>4/30/2024</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6D22F896-40B5-4ADD-8801-0D06FADFA09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8A87A34-81AB-432B-8DAE-1953F412C126}" type="datetimeFigureOut">
              <a:rPr lang="en-US" smtClean="0"/>
              <a:pPr/>
              <a:t>4/30/2024</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6D22F896-40B5-4ADD-8801-0D06FADFA09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8A87A34-81AB-432B-8DAE-1953F412C126}" type="datetimeFigureOut">
              <a:rPr lang="en-US" smtClean="0"/>
              <a:pPr/>
              <a:t>4/30/2024</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6D22F896-40B5-4ADD-8801-0D06FADFA095}" type="slidenum">
              <a:rPr lang="en-US" smtClean="0"/>
              <a:pPr/>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48A87A34-81AB-432B-8DAE-1953F412C126}" type="datetimeFigureOut">
              <a:rPr lang="en-US" smtClean="0"/>
              <a:pPr/>
              <a:t>4/30/2024</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6D22F896-40B5-4ADD-8801-0D06FADFA095}" type="slidenum">
              <a:rPr lang="en-US" smtClean="0"/>
              <a:pPr/>
              <a:t>‹#›</a:t>
            </a:fld>
            <a:endParaRPr lang="en-US" dirty="0"/>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8A87A34-81AB-432B-8DAE-1953F412C126}" type="datetimeFigureOut">
              <a:rPr lang="en-US" smtClean="0"/>
              <a:pPr/>
              <a:t>4/30/2024</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6D22F896-40B5-4ADD-8801-0D06FADFA095}" type="slidenum">
              <a:rPr lang="en-US" smtClean="0"/>
              <a:pPr/>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8A87A34-81AB-432B-8DAE-1953F412C126}" type="datetimeFigureOut">
              <a:rPr lang="en-US" smtClean="0"/>
              <a:pPr/>
              <a:t>4/30/2024</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6D22F896-40B5-4ADD-8801-0D06FADFA095}"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48A87A34-81AB-432B-8DAE-1953F412C126}" type="datetimeFigureOut">
              <a:rPr lang="en-US" smtClean="0"/>
              <a:pPr/>
              <a:t>4/30/2024</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6D22F896-40B5-4ADD-8801-0D06FADFA095}" type="slidenum">
              <a:rPr lang="en-US" smtClean="0"/>
              <a:pPr/>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48A87A34-81AB-432B-8DAE-1953F412C126}" type="datetimeFigureOut">
              <a:rPr lang="en-US" smtClean="0"/>
              <a:pPr/>
              <a:t>4/30/2024</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6D22F896-40B5-4ADD-8801-0D06FADFA09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fld id="{48A87A34-81AB-432B-8DAE-1953F412C126}" type="datetimeFigureOut">
              <a:rPr lang="en-US" smtClean="0"/>
              <a:pPr/>
              <a:t>4/30/2024</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6D22F896-40B5-4ADD-8801-0D06FADFA095}"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8A87A34-81AB-432B-8DAE-1953F412C126}" type="datetimeFigureOut">
              <a:rPr lang="en-US" smtClean="0"/>
              <a:pPr/>
              <a:t>4/30/2024</a:t>
            </a:fld>
            <a:endParaRPr lang="en-US" dirty="0"/>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6D22F896-40B5-4ADD-8801-0D06FADFA095}" type="slidenum">
              <a:rPr lang="en-US" smtClean="0"/>
              <a:pPr/>
              <a:t>‹#›</a:t>
            </a:fld>
            <a:endParaRPr lang="en-US" dirty="0"/>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48A87A34-81AB-432B-8DAE-1953F412C126}" type="datetimeFigureOut">
              <a:rPr lang="en-US" smtClean="0"/>
              <a:pPr/>
              <a:t>4/30/2024</a:t>
            </a:fld>
            <a:endParaRPr lang="en-US" dirty="0"/>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6D22F896-40B5-4ADD-8801-0D06FADFA09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uelectronics.com/producto/modulo-mq2-sensor-de-gas-lp-butano-hidrogeno/" TargetMode="External"/><Relationship Id="rId7" Type="http://schemas.openxmlformats.org/officeDocument/2006/relationships/hyperlink" Target="http://www.teachmemicro.com/flame-sensor-project-comprehensive-guide/" TargetMode="Externa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arduino.stackexchange.com/questions/9483/how-to-communicate-the-arduino-board-with-sim900" TargetMode="Externa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xmlns="" id="{B1E6C8BA-C751-F1C0-D353-AAC141F55FED}"/>
              </a:ext>
            </a:extLst>
          </p:cNvPr>
          <p:cNvSpPr txBox="1">
            <a:spLocks/>
          </p:cNvSpPr>
          <p:nvPr/>
        </p:nvSpPr>
        <p:spPr>
          <a:xfrm>
            <a:off x="1735674" y="411576"/>
            <a:ext cx="8576108" cy="2422467"/>
          </a:xfrm>
          <a:prstGeom prst="rect">
            <a:avLst/>
          </a:prstGeom>
        </p:spPr>
        <p:txBody>
          <a:bodyPr>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IN" sz="3200" dirty="0">
                <a:solidFill>
                  <a:schemeClr val="accent2">
                    <a:lumMod val="75000"/>
                  </a:schemeClr>
                </a:solidFill>
              </a:rPr>
              <a:t> </a:t>
            </a:r>
            <a:r>
              <a:rPr lang="en-IN" sz="2800" b="1" dirty="0">
                <a:solidFill>
                  <a:schemeClr val="accent2">
                    <a:lumMod val="75000"/>
                  </a:schemeClr>
                </a:solidFill>
                <a:latin typeface="Times New Roman" panose="02020603050405020304" pitchFamily="18" charset="0"/>
                <a:cs typeface="Times New Roman" panose="02020603050405020304" pitchFamily="18" charset="0"/>
              </a:rPr>
              <a:t>VISVODAYA ENGINEERING COLLEGE :: KAVALI             </a:t>
            </a:r>
            <a:r>
              <a:rPr lang="en-IN" sz="3200" b="1" dirty="0">
                <a:solidFill>
                  <a:schemeClr val="accent2">
                    <a:lumMod val="75000"/>
                  </a:schemeClr>
                </a:solidFill>
                <a:latin typeface="Times New Roman" panose="02020603050405020304" pitchFamily="18" charset="0"/>
                <a:cs typeface="Times New Roman" panose="02020603050405020304" pitchFamily="18" charset="0"/>
              </a:rPr>
              <a:t/>
            </a:r>
            <a:br>
              <a:rPr lang="en-IN" sz="3200" b="1" dirty="0">
                <a:solidFill>
                  <a:schemeClr val="accent2">
                    <a:lumMod val="75000"/>
                  </a:schemeClr>
                </a:solidFill>
                <a:latin typeface="Times New Roman" panose="02020603050405020304" pitchFamily="18" charset="0"/>
                <a:cs typeface="Times New Roman" panose="02020603050405020304" pitchFamily="18" charset="0"/>
              </a:rPr>
            </a:br>
            <a:r>
              <a:rPr lang="en-IN" sz="4400" dirty="0"/>
              <a:t>        </a:t>
            </a:r>
            <a:r>
              <a:rPr lang="en-IN" sz="1800" dirty="0">
                <a:latin typeface="Times New Roman" panose="02020603050405020304" pitchFamily="18" charset="0"/>
                <a:cs typeface="Times New Roman" panose="02020603050405020304" pitchFamily="18" charset="0"/>
              </a:rPr>
              <a:t>(Affiliated to JNTUA, </a:t>
            </a:r>
            <a:r>
              <a:rPr lang="en-IN" sz="1800" dirty="0" smtClean="0">
                <a:latin typeface="Times New Roman" panose="02020603050405020304" pitchFamily="18" charset="0"/>
                <a:cs typeface="Times New Roman" panose="02020603050405020304" pitchFamily="18" charset="0"/>
              </a:rPr>
              <a:t> </a:t>
            </a:r>
            <a:r>
              <a:rPr lang="en-IN" sz="1800" dirty="0" err="1" smtClean="0">
                <a:latin typeface="Times New Roman" panose="02020603050405020304" pitchFamily="18" charset="0"/>
                <a:cs typeface="Times New Roman" panose="02020603050405020304" pitchFamily="18" charset="0"/>
              </a:rPr>
              <a:t>Anantapuram</a:t>
            </a:r>
            <a:r>
              <a:rPr lang="en-IN" sz="1800" dirty="0" smtClean="0">
                <a:latin typeface="Times New Roman" panose="02020603050405020304" pitchFamily="18" charset="0"/>
                <a:cs typeface="Times New Roman" panose="02020603050405020304" pitchFamily="18" charset="0"/>
              </a:rPr>
              <a:t>  &amp; </a:t>
            </a:r>
            <a:r>
              <a:rPr lang="en-IN" sz="1800" dirty="0">
                <a:latin typeface="Times New Roman" panose="02020603050405020304" pitchFamily="18" charset="0"/>
                <a:cs typeface="Times New Roman" panose="02020603050405020304" pitchFamily="18" charset="0"/>
              </a:rPr>
              <a:t>Approved by AICTE) </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                             </a:t>
            </a:r>
            <a:r>
              <a:rPr lang="en-IN" sz="1800" dirty="0" err="1" smtClean="0">
                <a:latin typeface="Times New Roman" panose="02020603050405020304" pitchFamily="18" charset="0"/>
                <a:cs typeface="Times New Roman" panose="02020603050405020304" pitchFamily="18" charset="0"/>
              </a:rPr>
              <a:t>Kavali</a:t>
            </a:r>
            <a:r>
              <a:rPr lang="en-IN" sz="1800" dirty="0" smtClean="0">
                <a:latin typeface="Times New Roman" panose="02020603050405020304" pitchFamily="18" charset="0"/>
                <a:cs typeface="Times New Roman" panose="02020603050405020304" pitchFamily="18" charset="0"/>
              </a:rPr>
              <a:t> - </a:t>
            </a:r>
            <a:r>
              <a:rPr lang="en-IN" sz="1800" dirty="0">
                <a:latin typeface="Times New Roman" panose="02020603050405020304" pitchFamily="18" charset="0"/>
                <a:cs typeface="Times New Roman" panose="02020603050405020304" pitchFamily="18" charset="0"/>
              </a:rPr>
              <a:t>524201 SPSR Nellore dist., Andhra Pradesh</a:t>
            </a:r>
            <a:r>
              <a:rPr lang="en-IN" dirty="0"/>
              <a:t>. </a:t>
            </a:r>
            <a:r>
              <a:rPr lang="en-IN" sz="3200" dirty="0"/>
              <a:t/>
            </a:r>
            <a:br>
              <a:rPr lang="en-IN" sz="3200" dirty="0"/>
            </a:br>
            <a:r>
              <a:rPr lang="en-IN" sz="2400" dirty="0">
                <a:latin typeface="Times New Roman" panose="02020603050405020304" pitchFamily="18" charset="0"/>
                <a:cs typeface="Times New Roman" panose="02020603050405020304" pitchFamily="18" charset="0"/>
              </a:rPr>
              <a:t>  </a:t>
            </a: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       </a:t>
            </a:r>
            <a:r>
              <a:rPr lang="en-IN" sz="2700" dirty="0">
                <a:solidFill>
                  <a:srgbClr val="00B0F0"/>
                </a:solidFill>
                <a:latin typeface="Times New Roman" panose="02020603050405020304" pitchFamily="18" charset="0"/>
                <a:cs typeface="Times New Roman" panose="02020603050405020304" pitchFamily="18" charset="0"/>
              </a:rPr>
              <a:t>VEHICLE  SAFETY  SYSTEM  USING IOT SENSORS</a:t>
            </a:r>
            <a:endParaRPr lang="en-IN" sz="2700" dirty="0"/>
          </a:p>
        </p:txBody>
      </p:sp>
      <p:sp>
        <p:nvSpPr>
          <p:cNvPr id="3" name="Title 2">
            <a:extLst>
              <a:ext uri="{FF2B5EF4-FFF2-40B4-BE49-F238E27FC236}">
                <a16:creationId xmlns:a16="http://schemas.microsoft.com/office/drawing/2014/main" xmlns="" id="{277A7F16-9018-A307-1E6D-295A6EB812E7}"/>
              </a:ext>
            </a:extLst>
          </p:cNvPr>
          <p:cNvSpPr txBox="1">
            <a:spLocks/>
          </p:cNvSpPr>
          <p:nvPr/>
        </p:nvSpPr>
        <p:spPr>
          <a:xfrm>
            <a:off x="1119279" y="860527"/>
            <a:ext cx="9560973" cy="2422467"/>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700" dirty="0">
                <a:solidFill>
                  <a:schemeClr val="accent2">
                    <a:lumMod val="75000"/>
                  </a:schemeClr>
                </a:solidFill>
              </a:rPr>
              <a:t/>
            </a:r>
            <a:br>
              <a:rPr lang="en-IN" sz="2700" dirty="0">
                <a:solidFill>
                  <a:schemeClr val="accent2">
                    <a:lumMod val="75000"/>
                  </a:schemeClr>
                </a:solidFill>
              </a:rPr>
            </a:br>
            <a:r>
              <a:rPr lang="en-IN" sz="2200" dirty="0">
                <a:solidFill>
                  <a:schemeClr val="accent2">
                    <a:lumMod val="75000"/>
                  </a:schemeClr>
                </a:solidFill>
              </a:rPr>
              <a:t>   </a:t>
            </a:r>
            <a:r>
              <a:rPr lang="en-IN" sz="2000" b="1" dirty="0">
                <a:solidFill>
                  <a:schemeClr val="accent2">
                    <a:lumMod val="75000"/>
                  </a:schemeClr>
                </a:solidFill>
                <a:latin typeface="Times New Roman" panose="02020603050405020304" pitchFamily="18" charset="0"/>
                <a:cs typeface="Times New Roman" panose="02020603050405020304" pitchFamily="18" charset="0"/>
              </a:rPr>
              <a:t>VISVODAYA ENGINEERING COLLEGE :: KAVALI             </a:t>
            </a:r>
            <a:r>
              <a:rPr lang="en-IN" sz="2200" b="1" dirty="0">
                <a:solidFill>
                  <a:schemeClr val="accent2">
                    <a:lumMod val="75000"/>
                  </a:schemeClr>
                </a:solidFill>
                <a:latin typeface="Times New Roman" panose="02020603050405020304" pitchFamily="18" charset="0"/>
                <a:cs typeface="Times New Roman" panose="02020603050405020304" pitchFamily="18" charset="0"/>
              </a:rPr>
              <a:t/>
            </a:r>
            <a:br>
              <a:rPr lang="en-IN" sz="2200" b="1" dirty="0">
                <a:solidFill>
                  <a:schemeClr val="accent2">
                    <a:lumMod val="75000"/>
                  </a:schemeClr>
                </a:solidFill>
                <a:latin typeface="Times New Roman" panose="02020603050405020304" pitchFamily="18" charset="0"/>
                <a:cs typeface="Times New Roman" panose="02020603050405020304" pitchFamily="18" charset="0"/>
              </a:rPr>
            </a:br>
            <a:r>
              <a:rPr lang="en-IN" sz="3600" dirty="0"/>
              <a:t> </a:t>
            </a:r>
            <a:r>
              <a:rPr lang="en-IN" sz="1300" dirty="0">
                <a:latin typeface="Times New Roman" panose="02020603050405020304" pitchFamily="18" charset="0"/>
                <a:cs typeface="Times New Roman" panose="02020603050405020304" pitchFamily="18" charset="0"/>
              </a:rPr>
              <a:t>(Affiliated to JNTUA, </a:t>
            </a:r>
            <a:r>
              <a:rPr lang="en-IN" sz="1300" dirty="0" err="1">
                <a:latin typeface="Times New Roman" panose="02020603050405020304" pitchFamily="18" charset="0"/>
                <a:cs typeface="Times New Roman" panose="02020603050405020304" pitchFamily="18" charset="0"/>
              </a:rPr>
              <a:t>Anantapuram</a:t>
            </a:r>
            <a:r>
              <a:rPr lang="en-IN" sz="1300" dirty="0">
                <a:latin typeface="Times New Roman" panose="02020603050405020304" pitchFamily="18" charset="0"/>
                <a:cs typeface="Times New Roman" panose="02020603050405020304" pitchFamily="18" charset="0"/>
              </a:rPr>
              <a:t> &amp; Approved by AICTE) </a:t>
            </a:r>
            <a:br>
              <a:rPr lang="en-IN" sz="1300" dirty="0">
                <a:latin typeface="Times New Roman" panose="02020603050405020304" pitchFamily="18" charset="0"/>
                <a:cs typeface="Times New Roman" panose="02020603050405020304" pitchFamily="18" charset="0"/>
              </a:rPr>
            </a:br>
            <a:r>
              <a:rPr lang="en-IN" sz="1300" dirty="0">
                <a:latin typeface="Times New Roman" panose="02020603050405020304" pitchFamily="18" charset="0"/>
                <a:cs typeface="Times New Roman" panose="02020603050405020304" pitchFamily="18" charset="0"/>
              </a:rPr>
              <a:t>     </a:t>
            </a:r>
            <a:r>
              <a:rPr lang="en-IN" sz="1300" dirty="0" err="1">
                <a:latin typeface="Times New Roman" panose="02020603050405020304" pitchFamily="18" charset="0"/>
                <a:cs typeface="Times New Roman" panose="02020603050405020304" pitchFamily="18" charset="0"/>
              </a:rPr>
              <a:t>Kavali</a:t>
            </a:r>
            <a:r>
              <a:rPr lang="en-IN" sz="1300" dirty="0">
                <a:latin typeface="Times New Roman" panose="02020603050405020304" pitchFamily="18" charset="0"/>
                <a:cs typeface="Times New Roman" panose="02020603050405020304" pitchFamily="18" charset="0"/>
              </a:rPr>
              <a:t>- 524201 SPSR Nellore dist., Andhra Pradesh</a:t>
            </a:r>
            <a:r>
              <a:rPr lang="en-IN" sz="1600" dirty="0"/>
              <a:t>. </a:t>
            </a:r>
            <a:r>
              <a:rPr lang="en-IN" sz="2400" dirty="0"/>
              <a:t/>
            </a:r>
            <a:br>
              <a:rPr lang="en-IN" sz="2400" dirty="0"/>
            </a:br>
            <a:r>
              <a:rPr lang="en-IN" sz="1800" dirty="0">
                <a:latin typeface="Times New Roman" panose="02020603050405020304" pitchFamily="18" charset="0"/>
                <a:cs typeface="Times New Roman" panose="02020603050405020304" pitchFamily="18" charset="0"/>
              </a:rPr>
              <a:t>  </a:t>
            </a:r>
            <a:br>
              <a:rPr lang="en-IN" sz="1800" dirty="0">
                <a:latin typeface="Times New Roman" panose="02020603050405020304" pitchFamily="18" charset="0"/>
                <a:cs typeface="Times New Roman" panose="02020603050405020304" pitchFamily="18" charset="0"/>
              </a:rPr>
            </a:br>
            <a:r>
              <a:rPr lang="en-IN" sz="2200" dirty="0">
                <a:solidFill>
                  <a:srgbClr val="00B0F0"/>
                </a:solidFill>
                <a:latin typeface="Times New Roman" panose="02020603050405020304" pitchFamily="18" charset="0"/>
                <a:cs typeface="Times New Roman" panose="02020603050405020304" pitchFamily="18" charset="0"/>
              </a:rPr>
              <a:t>Abstract review</a:t>
            </a:r>
            <a:r>
              <a:rPr lang="en-IN" sz="2200" dirty="0"/>
              <a:t/>
            </a:r>
            <a:br>
              <a:rPr lang="en-IN" sz="2200" dirty="0"/>
            </a:br>
            <a:r>
              <a:rPr lang="en-IN" sz="2400" dirty="0"/>
              <a:t>                 </a:t>
            </a:r>
            <a:br>
              <a:rPr lang="en-IN" sz="2400" dirty="0"/>
            </a:br>
            <a:r>
              <a:rPr lang="en-IN" sz="2400" b="1" dirty="0"/>
              <a:t>            </a:t>
            </a:r>
            <a:r>
              <a:rPr lang="en-IN" sz="2000" b="1" dirty="0">
                <a:solidFill>
                  <a:srgbClr val="00B050"/>
                </a:solidFill>
                <a:latin typeface="Times New Roman" panose="02020603050405020304" pitchFamily="18" charset="0"/>
                <a:cs typeface="Times New Roman" panose="02020603050405020304" pitchFamily="18" charset="0"/>
              </a:rPr>
              <a:t>Design and analysis of IOT based intelligent robot for real-time monitoring and control</a:t>
            </a:r>
            <a:endParaRPr lang="en-IN" sz="2000" b="1" dirty="0">
              <a:latin typeface="Times New Roman" panose="02020603050405020304" pitchFamily="18" charset="0"/>
              <a:cs typeface="Times New Roman" panose="02020603050405020304" pitchFamily="18" charset="0"/>
            </a:endParaRPr>
          </a:p>
        </p:txBody>
      </p:sp>
      <p:pic>
        <p:nvPicPr>
          <p:cNvPr id="4" name="Picture 8" descr="Kavali: Tribute to DR (Dodla Ramachandra Reddy) Sir">
            <a:extLst>
              <a:ext uri="{FF2B5EF4-FFF2-40B4-BE49-F238E27FC236}">
                <a16:creationId xmlns:a16="http://schemas.microsoft.com/office/drawing/2014/main" xmlns="" id="{329176A8-B183-7EA5-36E6-B7253B0C1C44}"/>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401973" y="644769"/>
            <a:ext cx="1162685" cy="1139825"/>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image1.png">
            <a:extLst>
              <a:ext uri="{FF2B5EF4-FFF2-40B4-BE49-F238E27FC236}">
                <a16:creationId xmlns:a16="http://schemas.microsoft.com/office/drawing/2014/main" xmlns="" id="{61D32FA9-259A-2813-8A0F-20EFD8218B20}"/>
              </a:ext>
            </a:extLst>
          </p:cNvPr>
          <p:cNvPicPr>
            <a:picLocks noChangeAspect="1"/>
          </p:cNvPicPr>
          <p:nvPr/>
        </p:nvPicPr>
        <p:blipFill>
          <a:blip r:embed="rId3" cstate="print"/>
          <a:stretch>
            <a:fillRect/>
          </a:stretch>
        </p:blipFill>
        <p:spPr>
          <a:xfrm>
            <a:off x="369238" y="559290"/>
            <a:ext cx="1201420" cy="1139190"/>
          </a:xfrm>
          <a:prstGeom prst="rect">
            <a:avLst/>
          </a:prstGeom>
        </p:spPr>
      </p:pic>
      <p:sp>
        <p:nvSpPr>
          <p:cNvPr id="7" name="TextBox 6">
            <a:extLst>
              <a:ext uri="{FF2B5EF4-FFF2-40B4-BE49-F238E27FC236}">
                <a16:creationId xmlns:a16="http://schemas.microsoft.com/office/drawing/2014/main" xmlns="" id="{6CF9E18D-4F81-79FE-E282-79B8A740E829}"/>
              </a:ext>
            </a:extLst>
          </p:cNvPr>
          <p:cNvSpPr txBox="1"/>
          <p:nvPr/>
        </p:nvSpPr>
        <p:spPr>
          <a:xfrm>
            <a:off x="526695" y="2834043"/>
            <a:ext cx="11519993" cy="3539430"/>
          </a:xfrm>
          <a:prstGeom prst="rect">
            <a:avLst/>
          </a:prstGeom>
          <a:noFill/>
        </p:spPr>
        <p:txBody>
          <a:bodyPr wrap="square">
            <a:spAutoFit/>
          </a:bodyPr>
          <a:lstStyle/>
          <a:p>
            <a:r>
              <a:rPr lang="en-IN" sz="18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Guided by</a:t>
            </a:r>
          </a:p>
          <a:p>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Mr. SK. Shabbir Basha</a:t>
            </a:r>
          </a:p>
          <a:p>
            <a:r>
              <a:rPr lang="en-IN" sz="2000" dirty="0">
                <a:latin typeface="Times New Roman" panose="02020603050405020304" pitchFamily="18" charset="0"/>
                <a:cs typeface="Times New Roman" panose="02020603050405020304" pitchFamily="18" charset="0"/>
              </a:rPr>
              <a:t>                                                                 (Associate Professor)                                                                                     </a:t>
            </a:r>
          </a:p>
          <a:p>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																	      presented by:</a:t>
            </a:r>
          </a:p>
          <a:p>
            <a:endParaRPr lang="en-IN" sz="20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V.LAKSHMI PRANATHI         </a:t>
            </a:r>
            <a:r>
              <a:rPr lang="en-IN" sz="1800"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P.CHANDUPRIYA</a:t>
            </a:r>
            <a:r>
              <a:rPr lang="en-IN" sz="1800" b="1"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204N1A3556                            204N1A3531</a:t>
            </a:r>
          </a:p>
          <a:p>
            <a:endParaRPr lang="en-IN" sz="1800" b="1" dirty="0">
              <a:latin typeface="Times New Roman" panose="02020603050405020304" pitchFamily="18" charset="0"/>
              <a:cs typeface="Times New Roman" panose="02020603050405020304" pitchFamily="18" charset="0"/>
            </a:endParaRPr>
          </a:p>
          <a:p>
            <a:r>
              <a:rPr lang="en-IN" sz="1800" b="1" dirty="0">
                <a:latin typeface="Times New Roman" panose="02020603050405020304" pitchFamily="18" charset="0"/>
                <a:cs typeface="Times New Roman" panose="02020603050405020304" pitchFamily="18" charset="0"/>
              </a:rPr>
              <a:t>                                                                                                         	   </a:t>
            </a:r>
            <a:r>
              <a:rPr lang="en-IN" b="1" dirty="0"/>
              <a:t> </a:t>
            </a:r>
            <a:r>
              <a:rPr lang="en-IN" b="1" dirty="0" smtClean="0"/>
              <a:t>G.VIJAY                           </a:t>
            </a:r>
            <a:r>
              <a:rPr lang="en-IN" sz="1800" b="1" dirty="0" smtClean="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M.NIKHITHA</a:t>
            </a:r>
            <a:r>
              <a:rPr lang="en-IN" sz="1800" b="1" dirty="0">
                <a:latin typeface="Times New Roman" panose="02020603050405020304" pitchFamily="18" charset="0"/>
                <a:cs typeface="Times New Roman" panose="02020603050405020304" pitchFamily="18" charset="0"/>
              </a:rPr>
              <a:t>                                                                                                 														  204N1A3512		                      204N1A3525</a:t>
            </a:r>
          </a:p>
          <a:p>
            <a:r>
              <a:rPr lang="en-IN" sz="18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xmlns="" val="529751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8">
            <a:extLst>
              <a:ext uri="{FF2B5EF4-FFF2-40B4-BE49-F238E27FC236}">
                <a16:creationId xmlns:a16="http://schemas.microsoft.com/office/drawing/2014/main" xmlns="" id="{391C5CB8-2D8D-A872-DD87-4FC2321A7CC2}"/>
              </a:ext>
            </a:extLst>
          </p:cNvPr>
          <p:cNvGrpSpPr/>
          <p:nvPr/>
        </p:nvGrpSpPr>
        <p:grpSpPr>
          <a:xfrm>
            <a:off x="108584" y="1520456"/>
            <a:ext cx="3665974" cy="3452864"/>
            <a:chOff x="131787" y="1662048"/>
            <a:chExt cx="3146425" cy="3340100"/>
          </a:xfrm>
        </p:grpSpPr>
        <p:sp>
          <p:nvSpPr>
            <p:cNvPr id="3" name="object 9">
              <a:extLst>
                <a:ext uri="{FF2B5EF4-FFF2-40B4-BE49-F238E27FC236}">
                  <a16:creationId xmlns:a16="http://schemas.microsoft.com/office/drawing/2014/main" xmlns="" id="{3B333DDE-8D97-BE62-4510-B20AE940792E}"/>
                </a:ext>
              </a:extLst>
            </p:cNvPr>
            <p:cNvSpPr/>
            <p:nvPr/>
          </p:nvSpPr>
          <p:spPr>
            <a:xfrm>
              <a:off x="219075" y="1743074"/>
              <a:ext cx="2971800" cy="3171825"/>
            </a:xfrm>
            <a:custGeom>
              <a:avLst/>
              <a:gdLst/>
              <a:ahLst/>
              <a:cxnLst/>
              <a:rect l="l" t="t" r="r" b="b"/>
              <a:pathLst>
                <a:path w="2971800" h="3171825">
                  <a:moveTo>
                    <a:pt x="1485900" y="0"/>
                  </a:moveTo>
                  <a:lnTo>
                    <a:pt x="1439618" y="754"/>
                  </a:lnTo>
                  <a:lnTo>
                    <a:pt x="1393688" y="3004"/>
                  </a:lnTo>
                  <a:lnTo>
                    <a:pt x="1348132" y="6726"/>
                  </a:lnTo>
                  <a:lnTo>
                    <a:pt x="1302969" y="11899"/>
                  </a:lnTo>
                  <a:lnTo>
                    <a:pt x="1258221" y="18501"/>
                  </a:lnTo>
                  <a:lnTo>
                    <a:pt x="1213906" y="26510"/>
                  </a:lnTo>
                  <a:lnTo>
                    <a:pt x="1170048" y="35904"/>
                  </a:lnTo>
                  <a:lnTo>
                    <a:pt x="1126664" y="46661"/>
                  </a:lnTo>
                  <a:lnTo>
                    <a:pt x="1083777" y="58760"/>
                  </a:lnTo>
                  <a:lnTo>
                    <a:pt x="1041407" y="72177"/>
                  </a:lnTo>
                  <a:lnTo>
                    <a:pt x="999574" y="86892"/>
                  </a:lnTo>
                  <a:lnTo>
                    <a:pt x="958300" y="102882"/>
                  </a:lnTo>
                  <a:lnTo>
                    <a:pt x="917603" y="120126"/>
                  </a:lnTo>
                  <a:lnTo>
                    <a:pt x="877506" y="138601"/>
                  </a:lnTo>
                  <a:lnTo>
                    <a:pt x="838028" y="158286"/>
                  </a:lnTo>
                  <a:lnTo>
                    <a:pt x="799190" y="179158"/>
                  </a:lnTo>
                  <a:lnTo>
                    <a:pt x="761013" y="201196"/>
                  </a:lnTo>
                  <a:lnTo>
                    <a:pt x="723517" y="224378"/>
                  </a:lnTo>
                  <a:lnTo>
                    <a:pt x="686723" y="248682"/>
                  </a:lnTo>
                  <a:lnTo>
                    <a:pt x="650652" y="274085"/>
                  </a:lnTo>
                  <a:lnTo>
                    <a:pt x="615323" y="300567"/>
                  </a:lnTo>
                  <a:lnTo>
                    <a:pt x="580757" y="328104"/>
                  </a:lnTo>
                  <a:lnTo>
                    <a:pt x="546976" y="356675"/>
                  </a:lnTo>
                  <a:lnTo>
                    <a:pt x="513999" y="386259"/>
                  </a:lnTo>
                  <a:lnTo>
                    <a:pt x="481847" y="416833"/>
                  </a:lnTo>
                  <a:lnTo>
                    <a:pt x="450541" y="448375"/>
                  </a:lnTo>
                  <a:lnTo>
                    <a:pt x="420101" y="480863"/>
                  </a:lnTo>
                  <a:lnTo>
                    <a:pt x="390547" y="514276"/>
                  </a:lnTo>
                  <a:lnTo>
                    <a:pt x="361901" y="548591"/>
                  </a:lnTo>
                  <a:lnTo>
                    <a:pt x="334183" y="583787"/>
                  </a:lnTo>
                  <a:lnTo>
                    <a:pt x="307413" y="619841"/>
                  </a:lnTo>
                  <a:lnTo>
                    <a:pt x="281611" y="656732"/>
                  </a:lnTo>
                  <a:lnTo>
                    <a:pt x="256800" y="694437"/>
                  </a:lnTo>
                  <a:lnTo>
                    <a:pt x="232998" y="732935"/>
                  </a:lnTo>
                  <a:lnTo>
                    <a:pt x="210227" y="772204"/>
                  </a:lnTo>
                  <a:lnTo>
                    <a:pt x="188507" y="812222"/>
                  </a:lnTo>
                  <a:lnTo>
                    <a:pt x="167859" y="852967"/>
                  </a:lnTo>
                  <a:lnTo>
                    <a:pt x="148303" y="894417"/>
                  </a:lnTo>
                  <a:lnTo>
                    <a:pt x="129859" y="936550"/>
                  </a:lnTo>
                  <a:lnTo>
                    <a:pt x="112549" y="979344"/>
                  </a:lnTo>
                  <a:lnTo>
                    <a:pt x="96393" y="1022777"/>
                  </a:lnTo>
                  <a:lnTo>
                    <a:pt x="81411" y="1066828"/>
                  </a:lnTo>
                  <a:lnTo>
                    <a:pt x="67624" y="1111474"/>
                  </a:lnTo>
                  <a:lnTo>
                    <a:pt x="55053" y="1156693"/>
                  </a:lnTo>
                  <a:lnTo>
                    <a:pt x="43718" y="1202464"/>
                  </a:lnTo>
                  <a:lnTo>
                    <a:pt x="33639" y="1248764"/>
                  </a:lnTo>
                  <a:lnTo>
                    <a:pt x="24838" y="1295572"/>
                  </a:lnTo>
                  <a:lnTo>
                    <a:pt x="17334" y="1342865"/>
                  </a:lnTo>
                  <a:lnTo>
                    <a:pt x="11148" y="1390622"/>
                  </a:lnTo>
                  <a:lnTo>
                    <a:pt x="6302" y="1438821"/>
                  </a:lnTo>
                  <a:lnTo>
                    <a:pt x="2814" y="1487440"/>
                  </a:lnTo>
                  <a:lnTo>
                    <a:pt x="707" y="1536456"/>
                  </a:lnTo>
                  <a:lnTo>
                    <a:pt x="0" y="1585849"/>
                  </a:lnTo>
                  <a:lnTo>
                    <a:pt x="707" y="1635248"/>
                  </a:lnTo>
                  <a:lnTo>
                    <a:pt x="2814" y="1684271"/>
                  </a:lnTo>
                  <a:lnTo>
                    <a:pt x="6302" y="1732897"/>
                  </a:lnTo>
                  <a:lnTo>
                    <a:pt x="11148" y="1781102"/>
                  </a:lnTo>
                  <a:lnTo>
                    <a:pt x="17334" y="1828865"/>
                  </a:lnTo>
                  <a:lnTo>
                    <a:pt x="24838" y="1876164"/>
                  </a:lnTo>
                  <a:lnTo>
                    <a:pt x="33639" y="1922977"/>
                  </a:lnTo>
                  <a:lnTo>
                    <a:pt x="43718" y="1969283"/>
                  </a:lnTo>
                  <a:lnTo>
                    <a:pt x="55053" y="2015058"/>
                  </a:lnTo>
                  <a:lnTo>
                    <a:pt x="67624" y="2060282"/>
                  </a:lnTo>
                  <a:lnTo>
                    <a:pt x="81411" y="2104933"/>
                  </a:lnTo>
                  <a:lnTo>
                    <a:pt x="96393" y="2148988"/>
                  </a:lnTo>
                  <a:lnTo>
                    <a:pt x="112549" y="2192425"/>
                  </a:lnTo>
                  <a:lnTo>
                    <a:pt x="129859" y="2235223"/>
                  </a:lnTo>
                  <a:lnTo>
                    <a:pt x="148303" y="2277360"/>
                  </a:lnTo>
                  <a:lnTo>
                    <a:pt x="167859" y="2318814"/>
                  </a:lnTo>
                  <a:lnTo>
                    <a:pt x="188507" y="2359562"/>
                  </a:lnTo>
                  <a:lnTo>
                    <a:pt x="210227" y="2399583"/>
                  </a:lnTo>
                  <a:lnTo>
                    <a:pt x="232998" y="2438855"/>
                  </a:lnTo>
                  <a:lnTo>
                    <a:pt x="256800" y="2477356"/>
                  </a:lnTo>
                  <a:lnTo>
                    <a:pt x="281611" y="2515064"/>
                  </a:lnTo>
                  <a:lnTo>
                    <a:pt x="307413" y="2551958"/>
                  </a:lnTo>
                  <a:lnTo>
                    <a:pt x="334183" y="2588014"/>
                  </a:lnTo>
                  <a:lnTo>
                    <a:pt x="361901" y="2623212"/>
                  </a:lnTo>
                  <a:lnTo>
                    <a:pt x="390547" y="2657529"/>
                  </a:lnTo>
                  <a:lnTo>
                    <a:pt x="420101" y="2690944"/>
                  </a:lnTo>
                  <a:lnTo>
                    <a:pt x="450541" y="2723434"/>
                  </a:lnTo>
                  <a:lnTo>
                    <a:pt x="481847" y="2754978"/>
                  </a:lnTo>
                  <a:lnTo>
                    <a:pt x="513999" y="2785553"/>
                  </a:lnTo>
                  <a:lnTo>
                    <a:pt x="546976" y="2815138"/>
                  </a:lnTo>
                  <a:lnTo>
                    <a:pt x="580757" y="2843711"/>
                  </a:lnTo>
                  <a:lnTo>
                    <a:pt x="615323" y="2871250"/>
                  </a:lnTo>
                  <a:lnTo>
                    <a:pt x="650652" y="2897732"/>
                  </a:lnTo>
                  <a:lnTo>
                    <a:pt x="686723" y="2923136"/>
                  </a:lnTo>
                  <a:lnTo>
                    <a:pt x="723517" y="2947441"/>
                  </a:lnTo>
                  <a:lnTo>
                    <a:pt x="761013" y="2970624"/>
                  </a:lnTo>
                  <a:lnTo>
                    <a:pt x="799190" y="2992662"/>
                  </a:lnTo>
                  <a:lnTo>
                    <a:pt x="838028" y="3013535"/>
                  </a:lnTo>
                  <a:lnTo>
                    <a:pt x="877506" y="3033221"/>
                  </a:lnTo>
                  <a:lnTo>
                    <a:pt x="917603" y="3051696"/>
                  </a:lnTo>
                  <a:lnTo>
                    <a:pt x="958300" y="3068940"/>
                  </a:lnTo>
                  <a:lnTo>
                    <a:pt x="999574" y="3084931"/>
                  </a:lnTo>
                  <a:lnTo>
                    <a:pt x="1041407" y="3099646"/>
                  </a:lnTo>
                  <a:lnTo>
                    <a:pt x="1083777" y="3113064"/>
                  </a:lnTo>
                  <a:lnTo>
                    <a:pt x="1126664" y="3125162"/>
                  </a:lnTo>
                  <a:lnTo>
                    <a:pt x="1170048" y="3135920"/>
                  </a:lnTo>
                  <a:lnTo>
                    <a:pt x="1213906" y="3145314"/>
                  </a:lnTo>
                  <a:lnTo>
                    <a:pt x="1258221" y="3153323"/>
                  </a:lnTo>
                  <a:lnTo>
                    <a:pt x="1302969" y="3159925"/>
                  </a:lnTo>
                  <a:lnTo>
                    <a:pt x="1348132" y="3165098"/>
                  </a:lnTo>
                  <a:lnTo>
                    <a:pt x="1393688" y="3168820"/>
                  </a:lnTo>
                  <a:lnTo>
                    <a:pt x="1439618" y="3171070"/>
                  </a:lnTo>
                  <a:lnTo>
                    <a:pt x="1485900" y="3171825"/>
                  </a:lnTo>
                  <a:lnTo>
                    <a:pt x="1532183" y="3171070"/>
                  </a:lnTo>
                  <a:lnTo>
                    <a:pt x="1578115" y="3168820"/>
                  </a:lnTo>
                  <a:lnTo>
                    <a:pt x="1623673" y="3165098"/>
                  </a:lnTo>
                  <a:lnTo>
                    <a:pt x="1668837" y="3159925"/>
                  </a:lnTo>
                  <a:lnTo>
                    <a:pt x="1713587" y="3153323"/>
                  </a:lnTo>
                  <a:lnTo>
                    <a:pt x="1757903" y="3145314"/>
                  </a:lnTo>
                  <a:lnTo>
                    <a:pt x="1801763" y="3135920"/>
                  </a:lnTo>
                  <a:lnTo>
                    <a:pt x="1845147" y="3125162"/>
                  </a:lnTo>
                  <a:lnTo>
                    <a:pt x="1888035" y="3113064"/>
                  </a:lnTo>
                  <a:lnTo>
                    <a:pt x="1930406" y="3099646"/>
                  </a:lnTo>
                  <a:lnTo>
                    <a:pt x="1972239" y="3084931"/>
                  </a:lnTo>
                  <a:lnTo>
                    <a:pt x="2013515" y="3068940"/>
                  </a:lnTo>
                  <a:lnTo>
                    <a:pt x="2054212" y="3051696"/>
                  </a:lnTo>
                  <a:lnTo>
                    <a:pt x="2094310" y="3033221"/>
                  </a:lnTo>
                  <a:lnTo>
                    <a:pt x="2133788" y="3013535"/>
                  </a:lnTo>
                  <a:lnTo>
                    <a:pt x="2172626" y="2992662"/>
                  </a:lnTo>
                  <a:lnTo>
                    <a:pt x="2210803" y="2970624"/>
                  </a:lnTo>
                  <a:lnTo>
                    <a:pt x="2248298" y="2947441"/>
                  </a:lnTo>
                  <a:lnTo>
                    <a:pt x="2285092" y="2923136"/>
                  </a:lnTo>
                  <a:lnTo>
                    <a:pt x="2321164" y="2897732"/>
                  </a:lnTo>
                  <a:lnTo>
                    <a:pt x="2356493" y="2871250"/>
                  </a:lnTo>
                  <a:lnTo>
                    <a:pt x="2391058" y="2843711"/>
                  </a:lnTo>
                  <a:lnTo>
                    <a:pt x="2424839" y="2815138"/>
                  </a:lnTo>
                  <a:lnTo>
                    <a:pt x="2457816" y="2785553"/>
                  </a:lnTo>
                  <a:lnTo>
                    <a:pt x="2489967" y="2754978"/>
                  </a:lnTo>
                  <a:lnTo>
                    <a:pt x="2521273" y="2723434"/>
                  </a:lnTo>
                  <a:lnTo>
                    <a:pt x="2551712" y="2690944"/>
                  </a:lnTo>
                  <a:lnTo>
                    <a:pt x="2581265" y="2657529"/>
                  </a:lnTo>
                  <a:lnTo>
                    <a:pt x="2609911" y="2623212"/>
                  </a:lnTo>
                  <a:lnTo>
                    <a:pt x="2637629" y="2588014"/>
                  </a:lnTo>
                  <a:lnTo>
                    <a:pt x="2664398" y="2551958"/>
                  </a:lnTo>
                  <a:lnTo>
                    <a:pt x="2690198" y="2515064"/>
                  </a:lnTo>
                  <a:lnTo>
                    <a:pt x="2715009" y="2477356"/>
                  </a:lnTo>
                  <a:lnTo>
                    <a:pt x="2738810" y="2438855"/>
                  </a:lnTo>
                  <a:lnTo>
                    <a:pt x="2761581" y="2399583"/>
                  </a:lnTo>
                  <a:lnTo>
                    <a:pt x="2783300" y="2359562"/>
                  </a:lnTo>
                  <a:lnTo>
                    <a:pt x="2803947" y="2318814"/>
                  </a:lnTo>
                  <a:lnTo>
                    <a:pt x="2823503" y="2277360"/>
                  </a:lnTo>
                  <a:lnTo>
                    <a:pt x="2841946" y="2235223"/>
                  </a:lnTo>
                  <a:lnTo>
                    <a:pt x="2859255" y="2192425"/>
                  </a:lnTo>
                  <a:lnTo>
                    <a:pt x="2875410" y="2148988"/>
                  </a:lnTo>
                  <a:lnTo>
                    <a:pt x="2890392" y="2104933"/>
                  </a:lnTo>
                  <a:lnTo>
                    <a:pt x="2904178" y="2060282"/>
                  </a:lnTo>
                  <a:lnTo>
                    <a:pt x="2916749" y="2015058"/>
                  </a:lnTo>
                  <a:lnTo>
                    <a:pt x="2928083" y="1969283"/>
                  </a:lnTo>
                  <a:lnTo>
                    <a:pt x="2938162" y="1922977"/>
                  </a:lnTo>
                  <a:lnTo>
                    <a:pt x="2946963" y="1876164"/>
                  </a:lnTo>
                  <a:lnTo>
                    <a:pt x="2954466" y="1828865"/>
                  </a:lnTo>
                  <a:lnTo>
                    <a:pt x="2960651" y="1781102"/>
                  </a:lnTo>
                  <a:lnTo>
                    <a:pt x="2965498" y="1732897"/>
                  </a:lnTo>
                  <a:lnTo>
                    <a:pt x="2968985" y="1684271"/>
                  </a:lnTo>
                  <a:lnTo>
                    <a:pt x="2971092" y="1635248"/>
                  </a:lnTo>
                  <a:lnTo>
                    <a:pt x="2971800" y="1585849"/>
                  </a:lnTo>
                  <a:lnTo>
                    <a:pt x="2971092" y="1536456"/>
                  </a:lnTo>
                  <a:lnTo>
                    <a:pt x="2968985" y="1487440"/>
                  </a:lnTo>
                  <a:lnTo>
                    <a:pt x="2965498" y="1438821"/>
                  </a:lnTo>
                  <a:lnTo>
                    <a:pt x="2960651" y="1390622"/>
                  </a:lnTo>
                  <a:lnTo>
                    <a:pt x="2954466" y="1342865"/>
                  </a:lnTo>
                  <a:lnTo>
                    <a:pt x="2946963" y="1295572"/>
                  </a:lnTo>
                  <a:lnTo>
                    <a:pt x="2938162" y="1248764"/>
                  </a:lnTo>
                  <a:lnTo>
                    <a:pt x="2928083" y="1202464"/>
                  </a:lnTo>
                  <a:lnTo>
                    <a:pt x="2916749" y="1156693"/>
                  </a:lnTo>
                  <a:lnTo>
                    <a:pt x="2904178" y="1111474"/>
                  </a:lnTo>
                  <a:lnTo>
                    <a:pt x="2890392" y="1066828"/>
                  </a:lnTo>
                  <a:lnTo>
                    <a:pt x="2875410" y="1022777"/>
                  </a:lnTo>
                  <a:lnTo>
                    <a:pt x="2859255" y="979344"/>
                  </a:lnTo>
                  <a:lnTo>
                    <a:pt x="2841946" y="936550"/>
                  </a:lnTo>
                  <a:lnTo>
                    <a:pt x="2823503" y="894417"/>
                  </a:lnTo>
                  <a:lnTo>
                    <a:pt x="2803947" y="852967"/>
                  </a:lnTo>
                  <a:lnTo>
                    <a:pt x="2783300" y="812222"/>
                  </a:lnTo>
                  <a:lnTo>
                    <a:pt x="2761581" y="772204"/>
                  </a:lnTo>
                  <a:lnTo>
                    <a:pt x="2738810" y="732935"/>
                  </a:lnTo>
                  <a:lnTo>
                    <a:pt x="2715009" y="694437"/>
                  </a:lnTo>
                  <a:lnTo>
                    <a:pt x="2690198" y="656732"/>
                  </a:lnTo>
                  <a:lnTo>
                    <a:pt x="2664398" y="619841"/>
                  </a:lnTo>
                  <a:lnTo>
                    <a:pt x="2637629" y="583787"/>
                  </a:lnTo>
                  <a:lnTo>
                    <a:pt x="2609911" y="548591"/>
                  </a:lnTo>
                  <a:lnTo>
                    <a:pt x="2581265" y="514276"/>
                  </a:lnTo>
                  <a:lnTo>
                    <a:pt x="2551712" y="480863"/>
                  </a:lnTo>
                  <a:lnTo>
                    <a:pt x="2521273" y="448375"/>
                  </a:lnTo>
                  <a:lnTo>
                    <a:pt x="2489967" y="416833"/>
                  </a:lnTo>
                  <a:lnTo>
                    <a:pt x="2457816" y="386259"/>
                  </a:lnTo>
                  <a:lnTo>
                    <a:pt x="2424839" y="356675"/>
                  </a:lnTo>
                  <a:lnTo>
                    <a:pt x="2391058" y="328104"/>
                  </a:lnTo>
                  <a:lnTo>
                    <a:pt x="2356493" y="300567"/>
                  </a:lnTo>
                  <a:lnTo>
                    <a:pt x="2321164" y="274085"/>
                  </a:lnTo>
                  <a:lnTo>
                    <a:pt x="2285092" y="248682"/>
                  </a:lnTo>
                  <a:lnTo>
                    <a:pt x="2248298" y="224378"/>
                  </a:lnTo>
                  <a:lnTo>
                    <a:pt x="2210803" y="201196"/>
                  </a:lnTo>
                  <a:lnTo>
                    <a:pt x="2172626" y="179158"/>
                  </a:lnTo>
                  <a:lnTo>
                    <a:pt x="2133788" y="158286"/>
                  </a:lnTo>
                  <a:lnTo>
                    <a:pt x="2094310" y="138601"/>
                  </a:lnTo>
                  <a:lnTo>
                    <a:pt x="2054212" y="120126"/>
                  </a:lnTo>
                  <a:lnTo>
                    <a:pt x="2013515" y="102882"/>
                  </a:lnTo>
                  <a:lnTo>
                    <a:pt x="1972239" y="86892"/>
                  </a:lnTo>
                  <a:lnTo>
                    <a:pt x="1930406" y="72177"/>
                  </a:lnTo>
                  <a:lnTo>
                    <a:pt x="1888035" y="58760"/>
                  </a:lnTo>
                  <a:lnTo>
                    <a:pt x="1845147" y="46661"/>
                  </a:lnTo>
                  <a:lnTo>
                    <a:pt x="1801763" y="35904"/>
                  </a:lnTo>
                  <a:lnTo>
                    <a:pt x="1757903" y="26510"/>
                  </a:lnTo>
                  <a:lnTo>
                    <a:pt x="1713587" y="18501"/>
                  </a:lnTo>
                  <a:lnTo>
                    <a:pt x="1668837" y="11899"/>
                  </a:lnTo>
                  <a:lnTo>
                    <a:pt x="1623673" y="6726"/>
                  </a:lnTo>
                  <a:lnTo>
                    <a:pt x="1578115" y="3004"/>
                  </a:lnTo>
                  <a:lnTo>
                    <a:pt x="1532183" y="754"/>
                  </a:lnTo>
                  <a:lnTo>
                    <a:pt x="1485900" y="0"/>
                  </a:lnTo>
                  <a:close/>
                </a:path>
              </a:pathLst>
            </a:custGeom>
            <a:solidFill>
              <a:srgbClr val="005860"/>
            </a:solidFill>
          </p:spPr>
          <p:txBody>
            <a:bodyPr wrap="square" lIns="0" tIns="0" rIns="0" bIns="0" rtlCol="0"/>
            <a:lstStyle/>
            <a:p>
              <a:endParaRPr/>
            </a:p>
          </p:txBody>
        </p:sp>
        <p:sp>
          <p:nvSpPr>
            <p:cNvPr id="4" name="object 10">
              <a:extLst>
                <a:ext uri="{FF2B5EF4-FFF2-40B4-BE49-F238E27FC236}">
                  <a16:creationId xmlns:a16="http://schemas.microsoft.com/office/drawing/2014/main" xmlns="" id="{36D5B5AF-DE85-D7C9-882B-6AF54637D20D}"/>
                </a:ext>
              </a:extLst>
            </p:cNvPr>
            <p:cNvSpPr/>
            <p:nvPr/>
          </p:nvSpPr>
          <p:spPr>
            <a:xfrm>
              <a:off x="131787" y="1662048"/>
              <a:ext cx="3146425" cy="3340100"/>
            </a:xfrm>
            <a:custGeom>
              <a:avLst/>
              <a:gdLst/>
              <a:ahLst/>
              <a:cxnLst/>
              <a:rect l="l" t="t" r="r" b="b"/>
              <a:pathLst>
                <a:path w="3146425" h="3340100">
                  <a:moveTo>
                    <a:pt x="1652054" y="0"/>
                  </a:moveTo>
                  <a:lnTo>
                    <a:pt x="1489621" y="0"/>
                  </a:lnTo>
                  <a:lnTo>
                    <a:pt x="1176566" y="50800"/>
                  </a:lnTo>
                  <a:lnTo>
                    <a:pt x="1028293" y="101600"/>
                  </a:lnTo>
                  <a:lnTo>
                    <a:pt x="956919" y="127000"/>
                  </a:lnTo>
                  <a:lnTo>
                    <a:pt x="887120" y="165100"/>
                  </a:lnTo>
                  <a:lnTo>
                    <a:pt x="819213" y="203200"/>
                  </a:lnTo>
                  <a:lnTo>
                    <a:pt x="753414" y="241300"/>
                  </a:lnTo>
                  <a:lnTo>
                    <a:pt x="689610" y="292100"/>
                  </a:lnTo>
                  <a:lnTo>
                    <a:pt x="628167" y="330200"/>
                  </a:lnTo>
                  <a:lnTo>
                    <a:pt x="568705" y="381000"/>
                  </a:lnTo>
                  <a:lnTo>
                    <a:pt x="511860" y="431800"/>
                  </a:lnTo>
                  <a:lnTo>
                    <a:pt x="457352" y="495300"/>
                  </a:lnTo>
                  <a:lnTo>
                    <a:pt x="405587" y="546100"/>
                  </a:lnTo>
                  <a:lnTo>
                    <a:pt x="356247" y="609600"/>
                  </a:lnTo>
                  <a:lnTo>
                    <a:pt x="309803" y="673100"/>
                  </a:lnTo>
                  <a:lnTo>
                    <a:pt x="266128" y="736600"/>
                  </a:lnTo>
                  <a:lnTo>
                    <a:pt x="225615" y="812800"/>
                  </a:lnTo>
                  <a:lnTo>
                    <a:pt x="187947" y="876300"/>
                  </a:lnTo>
                  <a:lnTo>
                    <a:pt x="153377" y="952500"/>
                  </a:lnTo>
                  <a:lnTo>
                    <a:pt x="122148" y="1028700"/>
                  </a:lnTo>
                  <a:lnTo>
                    <a:pt x="94272" y="1104900"/>
                  </a:lnTo>
                  <a:lnTo>
                    <a:pt x="69672" y="1181100"/>
                  </a:lnTo>
                  <a:lnTo>
                    <a:pt x="48704" y="1257300"/>
                  </a:lnTo>
                  <a:lnTo>
                    <a:pt x="31368" y="1333500"/>
                  </a:lnTo>
                  <a:lnTo>
                    <a:pt x="17729" y="1422400"/>
                  </a:lnTo>
                  <a:lnTo>
                    <a:pt x="7912" y="1498600"/>
                  </a:lnTo>
                  <a:lnTo>
                    <a:pt x="1904" y="1587500"/>
                  </a:lnTo>
                  <a:lnTo>
                    <a:pt x="0" y="1676400"/>
                  </a:lnTo>
                  <a:lnTo>
                    <a:pt x="2108" y="1765300"/>
                  </a:lnTo>
                  <a:lnTo>
                    <a:pt x="8293" y="1841500"/>
                  </a:lnTo>
                  <a:lnTo>
                    <a:pt x="18313" y="1930400"/>
                  </a:lnTo>
                  <a:lnTo>
                    <a:pt x="32143" y="2006600"/>
                  </a:lnTo>
                  <a:lnTo>
                    <a:pt x="49669" y="2095500"/>
                  </a:lnTo>
                  <a:lnTo>
                    <a:pt x="70840" y="2171700"/>
                  </a:lnTo>
                  <a:lnTo>
                    <a:pt x="95580" y="2247900"/>
                  </a:lnTo>
                  <a:lnTo>
                    <a:pt x="123647" y="2324100"/>
                  </a:lnTo>
                  <a:lnTo>
                    <a:pt x="155079" y="2400300"/>
                  </a:lnTo>
                  <a:lnTo>
                    <a:pt x="189801" y="2476500"/>
                  </a:lnTo>
                  <a:lnTo>
                    <a:pt x="227584" y="2540000"/>
                  </a:lnTo>
                  <a:lnTo>
                    <a:pt x="268363" y="2603500"/>
                  </a:lnTo>
                  <a:lnTo>
                    <a:pt x="312153" y="2679700"/>
                  </a:lnTo>
                  <a:lnTo>
                    <a:pt x="358813" y="2743200"/>
                  </a:lnTo>
                  <a:lnTo>
                    <a:pt x="408152" y="2794000"/>
                  </a:lnTo>
                  <a:lnTo>
                    <a:pt x="460235" y="2857500"/>
                  </a:lnTo>
                  <a:lnTo>
                    <a:pt x="514858" y="2908300"/>
                  </a:lnTo>
                  <a:lnTo>
                    <a:pt x="571969" y="2959100"/>
                  </a:lnTo>
                  <a:lnTo>
                    <a:pt x="631342" y="3009900"/>
                  </a:lnTo>
                  <a:lnTo>
                    <a:pt x="693115" y="3060700"/>
                  </a:lnTo>
                  <a:lnTo>
                    <a:pt x="757021" y="3098800"/>
                  </a:lnTo>
                  <a:lnTo>
                    <a:pt x="823112" y="3149600"/>
                  </a:lnTo>
                  <a:lnTo>
                    <a:pt x="891019" y="3175000"/>
                  </a:lnTo>
                  <a:lnTo>
                    <a:pt x="960958" y="3213100"/>
                  </a:lnTo>
                  <a:lnTo>
                    <a:pt x="1032687" y="3251200"/>
                  </a:lnTo>
                  <a:lnTo>
                    <a:pt x="1105954" y="3276600"/>
                  </a:lnTo>
                  <a:lnTo>
                    <a:pt x="1181011" y="3289300"/>
                  </a:lnTo>
                  <a:lnTo>
                    <a:pt x="1257465" y="3314700"/>
                  </a:lnTo>
                  <a:lnTo>
                    <a:pt x="1414183" y="3340100"/>
                  </a:lnTo>
                  <a:lnTo>
                    <a:pt x="1736890" y="3340100"/>
                  </a:lnTo>
                  <a:lnTo>
                    <a:pt x="1893481" y="3314700"/>
                  </a:lnTo>
                  <a:lnTo>
                    <a:pt x="1495209" y="3314700"/>
                  </a:lnTo>
                  <a:lnTo>
                    <a:pt x="1189393" y="3263900"/>
                  </a:lnTo>
                  <a:lnTo>
                    <a:pt x="1044524" y="3213100"/>
                  </a:lnTo>
                  <a:lnTo>
                    <a:pt x="974509" y="3187700"/>
                  </a:lnTo>
                  <a:lnTo>
                    <a:pt x="906208" y="3149600"/>
                  </a:lnTo>
                  <a:lnTo>
                    <a:pt x="839825" y="3111500"/>
                  </a:lnTo>
                  <a:lnTo>
                    <a:pt x="775296" y="3073400"/>
                  </a:lnTo>
                  <a:lnTo>
                    <a:pt x="712838" y="3035300"/>
                  </a:lnTo>
                  <a:lnTo>
                    <a:pt x="652487" y="2984500"/>
                  </a:lnTo>
                  <a:lnTo>
                    <a:pt x="594385" y="2933700"/>
                  </a:lnTo>
                  <a:lnTo>
                    <a:pt x="538556" y="2882900"/>
                  </a:lnTo>
                  <a:lnTo>
                    <a:pt x="485139" y="2832100"/>
                  </a:lnTo>
                  <a:lnTo>
                    <a:pt x="434225" y="2768600"/>
                  </a:lnTo>
                  <a:lnTo>
                    <a:pt x="385914" y="2717800"/>
                  </a:lnTo>
                  <a:lnTo>
                    <a:pt x="340271" y="2654300"/>
                  </a:lnTo>
                  <a:lnTo>
                    <a:pt x="297433" y="2590800"/>
                  </a:lnTo>
                  <a:lnTo>
                    <a:pt x="257530" y="2527300"/>
                  </a:lnTo>
                  <a:lnTo>
                    <a:pt x="220535" y="2451100"/>
                  </a:lnTo>
                  <a:lnTo>
                    <a:pt x="186563" y="2387600"/>
                  </a:lnTo>
                  <a:lnTo>
                    <a:pt x="155816" y="2311400"/>
                  </a:lnTo>
                  <a:lnTo>
                    <a:pt x="128346" y="2235200"/>
                  </a:lnTo>
                  <a:lnTo>
                    <a:pt x="104127" y="2159000"/>
                  </a:lnTo>
                  <a:lnTo>
                    <a:pt x="83426" y="2082800"/>
                  </a:lnTo>
                  <a:lnTo>
                    <a:pt x="66281" y="2006600"/>
                  </a:lnTo>
                  <a:lnTo>
                    <a:pt x="52755" y="1917700"/>
                  </a:lnTo>
                  <a:lnTo>
                    <a:pt x="42976" y="1841500"/>
                  </a:lnTo>
                  <a:lnTo>
                    <a:pt x="36944" y="1752600"/>
                  </a:lnTo>
                  <a:lnTo>
                    <a:pt x="34912" y="1676400"/>
                  </a:lnTo>
                  <a:lnTo>
                    <a:pt x="36817" y="1587500"/>
                  </a:lnTo>
                  <a:lnTo>
                    <a:pt x="42748" y="1511300"/>
                  </a:lnTo>
                  <a:lnTo>
                    <a:pt x="52412" y="1422400"/>
                  </a:lnTo>
                  <a:lnTo>
                    <a:pt x="65811" y="1346200"/>
                  </a:lnTo>
                  <a:lnTo>
                    <a:pt x="82842" y="1270000"/>
                  </a:lnTo>
                  <a:lnTo>
                    <a:pt x="103428" y="1193800"/>
                  </a:lnTo>
                  <a:lnTo>
                    <a:pt x="127558" y="1117600"/>
                  </a:lnTo>
                  <a:lnTo>
                    <a:pt x="154914" y="1041400"/>
                  </a:lnTo>
                  <a:lnTo>
                    <a:pt x="185534" y="965200"/>
                  </a:lnTo>
                  <a:lnTo>
                    <a:pt x="219417" y="889000"/>
                  </a:lnTo>
                  <a:lnTo>
                    <a:pt x="256349" y="825500"/>
                  </a:lnTo>
                  <a:lnTo>
                    <a:pt x="296087" y="762000"/>
                  </a:lnTo>
                  <a:lnTo>
                    <a:pt x="338861" y="698500"/>
                  </a:lnTo>
                  <a:lnTo>
                    <a:pt x="384378" y="635000"/>
                  </a:lnTo>
                  <a:lnTo>
                    <a:pt x="432689" y="571500"/>
                  </a:lnTo>
                  <a:lnTo>
                    <a:pt x="483400" y="520700"/>
                  </a:lnTo>
                  <a:lnTo>
                    <a:pt x="536765" y="457200"/>
                  </a:lnTo>
                  <a:lnTo>
                    <a:pt x="592429" y="406400"/>
                  </a:lnTo>
                  <a:lnTo>
                    <a:pt x="650582" y="368300"/>
                  </a:lnTo>
                  <a:lnTo>
                    <a:pt x="710730" y="317500"/>
                  </a:lnTo>
                  <a:lnTo>
                    <a:pt x="773137" y="279400"/>
                  </a:lnTo>
                  <a:lnTo>
                    <a:pt x="837488" y="228600"/>
                  </a:lnTo>
                  <a:lnTo>
                    <a:pt x="903871" y="203200"/>
                  </a:lnTo>
                  <a:lnTo>
                    <a:pt x="972083" y="165100"/>
                  </a:lnTo>
                  <a:lnTo>
                    <a:pt x="1113574" y="114300"/>
                  </a:lnTo>
                  <a:lnTo>
                    <a:pt x="1261148" y="63500"/>
                  </a:lnTo>
                  <a:lnTo>
                    <a:pt x="1414183" y="38100"/>
                  </a:lnTo>
                  <a:lnTo>
                    <a:pt x="1888909" y="38100"/>
                  </a:lnTo>
                  <a:lnTo>
                    <a:pt x="1652054" y="0"/>
                  </a:lnTo>
                  <a:close/>
                </a:path>
                <a:path w="3146425" h="3340100">
                  <a:moveTo>
                    <a:pt x="1888909" y="38100"/>
                  </a:moveTo>
                  <a:lnTo>
                    <a:pt x="1729270" y="38100"/>
                  </a:lnTo>
                  <a:lnTo>
                    <a:pt x="1882432" y="63500"/>
                  </a:lnTo>
                  <a:lnTo>
                    <a:pt x="1957108" y="88900"/>
                  </a:lnTo>
                  <a:lnTo>
                    <a:pt x="2101888" y="139700"/>
                  </a:lnTo>
                  <a:lnTo>
                    <a:pt x="2240064" y="190500"/>
                  </a:lnTo>
                  <a:lnTo>
                    <a:pt x="2306612" y="228600"/>
                  </a:lnTo>
                  <a:lnTo>
                    <a:pt x="2371128" y="266700"/>
                  </a:lnTo>
                  <a:lnTo>
                    <a:pt x="2433485" y="317500"/>
                  </a:lnTo>
                  <a:lnTo>
                    <a:pt x="2493937" y="355600"/>
                  </a:lnTo>
                  <a:lnTo>
                    <a:pt x="2551976" y="406400"/>
                  </a:lnTo>
                  <a:lnTo>
                    <a:pt x="2607856" y="457200"/>
                  </a:lnTo>
                  <a:lnTo>
                    <a:pt x="2661196" y="520700"/>
                  </a:lnTo>
                  <a:lnTo>
                    <a:pt x="2712123" y="571500"/>
                  </a:lnTo>
                  <a:lnTo>
                    <a:pt x="2760510" y="635000"/>
                  </a:lnTo>
                  <a:lnTo>
                    <a:pt x="2806103" y="698500"/>
                  </a:lnTo>
                  <a:lnTo>
                    <a:pt x="2848902" y="762000"/>
                  </a:lnTo>
                  <a:lnTo>
                    <a:pt x="2888907" y="825500"/>
                  </a:lnTo>
                  <a:lnTo>
                    <a:pt x="2925864" y="889000"/>
                  </a:lnTo>
                  <a:lnTo>
                    <a:pt x="2959773" y="965200"/>
                  </a:lnTo>
                  <a:lnTo>
                    <a:pt x="2990507" y="1041400"/>
                  </a:lnTo>
                  <a:lnTo>
                    <a:pt x="3018066" y="1104900"/>
                  </a:lnTo>
                  <a:lnTo>
                    <a:pt x="3042196" y="1181100"/>
                  </a:lnTo>
                  <a:lnTo>
                    <a:pt x="3062897" y="1257300"/>
                  </a:lnTo>
                  <a:lnTo>
                    <a:pt x="3080042" y="1346200"/>
                  </a:lnTo>
                  <a:lnTo>
                    <a:pt x="3093631" y="1422400"/>
                  </a:lnTo>
                  <a:lnTo>
                    <a:pt x="3103410" y="1498600"/>
                  </a:lnTo>
                  <a:lnTo>
                    <a:pt x="3109379" y="1587500"/>
                  </a:lnTo>
                  <a:lnTo>
                    <a:pt x="3111411" y="1676400"/>
                  </a:lnTo>
                  <a:lnTo>
                    <a:pt x="3109506" y="1752600"/>
                  </a:lnTo>
                  <a:lnTo>
                    <a:pt x="3103664" y="1841500"/>
                  </a:lnTo>
                  <a:lnTo>
                    <a:pt x="3094012" y="1917700"/>
                  </a:lnTo>
                  <a:lnTo>
                    <a:pt x="3080550" y="2006600"/>
                  </a:lnTo>
                  <a:lnTo>
                    <a:pt x="3063532" y="2082800"/>
                  </a:lnTo>
                  <a:lnTo>
                    <a:pt x="3042958" y="2159000"/>
                  </a:lnTo>
                  <a:lnTo>
                    <a:pt x="3018828" y="2235200"/>
                  </a:lnTo>
                  <a:lnTo>
                    <a:pt x="2991396" y="2311400"/>
                  </a:lnTo>
                  <a:lnTo>
                    <a:pt x="2960789" y="2374900"/>
                  </a:lnTo>
                  <a:lnTo>
                    <a:pt x="2927007" y="2451100"/>
                  </a:lnTo>
                  <a:lnTo>
                    <a:pt x="2890177" y="2514600"/>
                  </a:lnTo>
                  <a:lnTo>
                    <a:pt x="2850172" y="2590800"/>
                  </a:lnTo>
                  <a:lnTo>
                    <a:pt x="2807500" y="2654300"/>
                  </a:lnTo>
                  <a:lnTo>
                    <a:pt x="2762034" y="2717800"/>
                  </a:lnTo>
                  <a:lnTo>
                    <a:pt x="2713774" y="2768600"/>
                  </a:lnTo>
                  <a:lnTo>
                    <a:pt x="2662974" y="2832100"/>
                  </a:lnTo>
                  <a:lnTo>
                    <a:pt x="2609634" y="2882900"/>
                  </a:lnTo>
                  <a:lnTo>
                    <a:pt x="2553881" y="2933700"/>
                  </a:lnTo>
                  <a:lnTo>
                    <a:pt x="2495969" y="2984500"/>
                  </a:lnTo>
                  <a:lnTo>
                    <a:pt x="2435644" y="3035300"/>
                  </a:lnTo>
                  <a:lnTo>
                    <a:pt x="2373287" y="3073400"/>
                  </a:lnTo>
                  <a:lnTo>
                    <a:pt x="2308898" y="3111500"/>
                  </a:lnTo>
                  <a:lnTo>
                    <a:pt x="2242477" y="3149600"/>
                  </a:lnTo>
                  <a:lnTo>
                    <a:pt x="2174405" y="3187700"/>
                  </a:lnTo>
                  <a:lnTo>
                    <a:pt x="2104428" y="3213100"/>
                  </a:lnTo>
                  <a:lnTo>
                    <a:pt x="1959775" y="3263900"/>
                  </a:lnTo>
                  <a:lnTo>
                    <a:pt x="1653832" y="3314700"/>
                  </a:lnTo>
                  <a:lnTo>
                    <a:pt x="1893481" y="3314700"/>
                  </a:lnTo>
                  <a:lnTo>
                    <a:pt x="2118017" y="3238500"/>
                  </a:lnTo>
                  <a:lnTo>
                    <a:pt x="2189518" y="3213100"/>
                  </a:lnTo>
                  <a:lnTo>
                    <a:pt x="2259114" y="3175000"/>
                  </a:lnTo>
                  <a:lnTo>
                    <a:pt x="2327186" y="3136900"/>
                  </a:lnTo>
                  <a:lnTo>
                    <a:pt x="2392972" y="3098800"/>
                  </a:lnTo>
                  <a:lnTo>
                    <a:pt x="2456726" y="3060700"/>
                  </a:lnTo>
                  <a:lnTo>
                    <a:pt x="2518321" y="3009900"/>
                  </a:lnTo>
                  <a:lnTo>
                    <a:pt x="2577630" y="2959100"/>
                  </a:lnTo>
                  <a:lnTo>
                    <a:pt x="2634526" y="2908300"/>
                  </a:lnTo>
                  <a:lnTo>
                    <a:pt x="2689009" y="2857500"/>
                  </a:lnTo>
                  <a:lnTo>
                    <a:pt x="2740952" y="2794000"/>
                  </a:lnTo>
                  <a:lnTo>
                    <a:pt x="2790101" y="2730500"/>
                  </a:lnTo>
                  <a:lnTo>
                    <a:pt x="2836583" y="2667000"/>
                  </a:lnTo>
                  <a:lnTo>
                    <a:pt x="2880144" y="2603500"/>
                  </a:lnTo>
                  <a:lnTo>
                    <a:pt x="2920911" y="2540000"/>
                  </a:lnTo>
                  <a:lnTo>
                    <a:pt x="2958376" y="2463800"/>
                  </a:lnTo>
                  <a:lnTo>
                    <a:pt x="2993047" y="2400300"/>
                  </a:lnTo>
                  <a:lnTo>
                    <a:pt x="3024162" y="2324100"/>
                  </a:lnTo>
                  <a:lnTo>
                    <a:pt x="3052102" y="2247900"/>
                  </a:lnTo>
                  <a:lnTo>
                    <a:pt x="3076740" y="2171700"/>
                  </a:lnTo>
                  <a:lnTo>
                    <a:pt x="3097695" y="2082800"/>
                  </a:lnTo>
                  <a:lnTo>
                    <a:pt x="3114967" y="2006600"/>
                  </a:lnTo>
                  <a:lnTo>
                    <a:pt x="3128683" y="1930400"/>
                  </a:lnTo>
                  <a:lnTo>
                    <a:pt x="3138462" y="1841500"/>
                  </a:lnTo>
                  <a:lnTo>
                    <a:pt x="3144431" y="1752600"/>
                  </a:lnTo>
                  <a:lnTo>
                    <a:pt x="3146336" y="1676400"/>
                  </a:lnTo>
                  <a:lnTo>
                    <a:pt x="3144304" y="1587500"/>
                  </a:lnTo>
                  <a:lnTo>
                    <a:pt x="3138081" y="1498600"/>
                  </a:lnTo>
                  <a:lnTo>
                    <a:pt x="3128048" y="1422400"/>
                  </a:lnTo>
                  <a:lnTo>
                    <a:pt x="3114205" y="1333500"/>
                  </a:lnTo>
                  <a:lnTo>
                    <a:pt x="3096679" y="1257300"/>
                  </a:lnTo>
                  <a:lnTo>
                    <a:pt x="3075470" y="1181100"/>
                  </a:lnTo>
                  <a:lnTo>
                    <a:pt x="3050832" y="1092200"/>
                  </a:lnTo>
                  <a:lnTo>
                    <a:pt x="3022765" y="1016000"/>
                  </a:lnTo>
                  <a:lnTo>
                    <a:pt x="2991269" y="952500"/>
                  </a:lnTo>
                  <a:lnTo>
                    <a:pt x="2956598" y="876300"/>
                  </a:lnTo>
                  <a:lnTo>
                    <a:pt x="2918879" y="800100"/>
                  </a:lnTo>
                  <a:lnTo>
                    <a:pt x="2877985" y="736600"/>
                  </a:lnTo>
                  <a:lnTo>
                    <a:pt x="2834170" y="673100"/>
                  </a:lnTo>
                  <a:lnTo>
                    <a:pt x="2787561" y="609600"/>
                  </a:lnTo>
                  <a:lnTo>
                    <a:pt x="2738158" y="546100"/>
                  </a:lnTo>
                  <a:lnTo>
                    <a:pt x="2686088" y="495300"/>
                  </a:lnTo>
                  <a:lnTo>
                    <a:pt x="2631605" y="431800"/>
                  </a:lnTo>
                  <a:lnTo>
                    <a:pt x="2574455" y="381000"/>
                  </a:lnTo>
                  <a:lnTo>
                    <a:pt x="2515019" y="330200"/>
                  </a:lnTo>
                  <a:lnTo>
                    <a:pt x="2453297" y="292100"/>
                  </a:lnTo>
                  <a:lnTo>
                    <a:pt x="2389416" y="241300"/>
                  </a:lnTo>
                  <a:lnTo>
                    <a:pt x="2323376" y="203200"/>
                  </a:lnTo>
                  <a:lnTo>
                    <a:pt x="2255304" y="165100"/>
                  </a:lnTo>
                  <a:lnTo>
                    <a:pt x="2185454" y="127000"/>
                  </a:lnTo>
                  <a:lnTo>
                    <a:pt x="2040420" y="76200"/>
                  </a:lnTo>
                  <a:lnTo>
                    <a:pt x="1965490" y="50800"/>
                  </a:lnTo>
                  <a:lnTo>
                    <a:pt x="1888909" y="38100"/>
                  </a:lnTo>
                  <a:close/>
                </a:path>
                <a:path w="3146425" h="3340100">
                  <a:moveTo>
                    <a:pt x="1727492" y="3263900"/>
                  </a:moveTo>
                  <a:lnTo>
                    <a:pt x="1419898" y="3263900"/>
                  </a:lnTo>
                  <a:lnTo>
                    <a:pt x="1496225" y="3276600"/>
                  </a:lnTo>
                  <a:lnTo>
                    <a:pt x="1651038" y="3276600"/>
                  </a:lnTo>
                  <a:lnTo>
                    <a:pt x="1727492" y="3263900"/>
                  </a:lnTo>
                  <a:close/>
                </a:path>
                <a:path w="3146425" h="3340100">
                  <a:moveTo>
                    <a:pt x="1726476" y="76200"/>
                  </a:moveTo>
                  <a:lnTo>
                    <a:pt x="1418882" y="76200"/>
                  </a:lnTo>
                  <a:lnTo>
                    <a:pt x="1196886" y="114300"/>
                  </a:lnTo>
                  <a:lnTo>
                    <a:pt x="1125410" y="139700"/>
                  </a:lnTo>
                  <a:lnTo>
                    <a:pt x="987247" y="190500"/>
                  </a:lnTo>
                  <a:lnTo>
                    <a:pt x="920635" y="228600"/>
                  </a:lnTo>
                  <a:lnTo>
                    <a:pt x="855764" y="266700"/>
                  </a:lnTo>
                  <a:lnTo>
                    <a:pt x="792848" y="304800"/>
                  </a:lnTo>
                  <a:lnTo>
                    <a:pt x="731850" y="342900"/>
                  </a:lnTo>
                  <a:lnTo>
                    <a:pt x="673011" y="393700"/>
                  </a:lnTo>
                  <a:lnTo>
                    <a:pt x="616153" y="431800"/>
                  </a:lnTo>
                  <a:lnTo>
                    <a:pt x="561657" y="482600"/>
                  </a:lnTo>
                  <a:lnTo>
                    <a:pt x="509460" y="546100"/>
                  </a:lnTo>
                  <a:lnTo>
                    <a:pt x="459790" y="596900"/>
                  </a:lnTo>
                  <a:lnTo>
                    <a:pt x="412508" y="660400"/>
                  </a:lnTo>
                  <a:lnTo>
                    <a:pt x="367931" y="711200"/>
                  </a:lnTo>
                  <a:lnTo>
                    <a:pt x="326047" y="774700"/>
                  </a:lnTo>
                  <a:lnTo>
                    <a:pt x="287083" y="838200"/>
                  </a:lnTo>
                  <a:lnTo>
                    <a:pt x="250901" y="914400"/>
                  </a:lnTo>
                  <a:lnTo>
                    <a:pt x="217703" y="977900"/>
                  </a:lnTo>
                  <a:lnTo>
                    <a:pt x="187680" y="1054100"/>
                  </a:lnTo>
                  <a:lnTo>
                    <a:pt x="160845" y="1117600"/>
                  </a:lnTo>
                  <a:lnTo>
                    <a:pt x="137185" y="1193800"/>
                  </a:lnTo>
                  <a:lnTo>
                    <a:pt x="116979" y="1270000"/>
                  </a:lnTo>
                  <a:lnTo>
                    <a:pt x="100253" y="1346200"/>
                  </a:lnTo>
                  <a:lnTo>
                    <a:pt x="87096" y="1435100"/>
                  </a:lnTo>
                  <a:lnTo>
                    <a:pt x="77584" y="1511300"/>
                  </a:lnTo>
                  <a:lnTo>
                    <a:pt x="71729" y="1587500"/>
                  </a:lnTo>
                  <a:lnTo>
                    <a:pt x="69824" y="1676400"/>
                  </a:lnTo>
                  <a:lnTo>
                    <a:pt x="71780" y="1752600"/>
                  </a:lnTo>
                  <a:lnTo>
                    <a:pt x="77660" y="1841500"/>
                  </a:lnTo>
                  <a:lnTo>
                    <a:pt x="87210" y="1917700"/>
                  </a:lnTo>
                  <a:lnTo>
                    <a:pt x="100418" y="1993900"/>
                  </a:lnTo>
                  <a:lnTo>
                    <a:pt x="117182" y="2070100"/>
                  </a:lnTo>
                  <a:lnTo>
                    <a:pt x="137413" y="2146300"/>
                  </a:lnTo>
                  <a:lnTo>
                    <a:pt x="161112" y="2222500"/>
                  </a:lnTo>
                  <a:lnTo>
                    <a:pt x="187985" y="2298700"/>
                  </a:lnTo>
                  <a:lnTo>
                    <a:pt x="218046" y="2362200"/>
                  </a:lnTo>
                  <a:lnTo>
                    <a:pt x="251269" y="2438400"/>
                  </a:lnTo>
                  <a:lnTo>
                    <a:pt x="287477" y="2501900"/>
                  </a:lnTo>
                  <a:lnTo>
                    <a:pt x="326504" y="2565400"/>
                  </a:lnTo>
                  <a:lnTo>
                    <a:pt x="368401" y="2628900"/>
                  </a:lnTo>
                  <a:lnTo>
                    <a:pt x="413016" y="2692400"/>
                  </a:lnTo>
                  <a:lnTo>
                    <a:pt x="460298" y="2755900"/>
                  </a:lnTo>
                  <a:lnTo>
                    <a:pt x="510031" y="2806700"/>
                  </a:lnTo>
                  <a:lnTo>
                    <a:pt x="562254" y="2857500"/>
                  </a:lnTo>
                  <a:lnTo>
                    <a:pt x="616813" y="2908300"/>
                  </a:lnTo>
                  <a:lnTo>
                    <a:pt x="673646" y="2959100"/>
                  </a:lnTo>
                  <a:lnTo>
                    <a:pt x="732561" y="2997200"/>
                  </a:lnTo>
                  <a:lnTo>
                    <a:pt x="793572" y="3048000"/>
                  </a:lnTo>
                  <a:lnTo>
                    <a:pt x="856551" y="3086100"/>
                  </a:lnTo>
                  <a:lnTo>
                    <a:pt x="921410" y="3124200"/>
                  </a:lnTo>
                  <a:lnTo>
                    <a:pt x="1056347" y="3175000"/>
                  </a:lnTo>
                  <a:lnTo>
                    <a:pt x="1197775" y="3225800"/>
                  </a:lnTo>
                  <a:lnTo>
                    <a:pt x="1270419" y="3238500"/>
                  </a:lnTo>
                  <a:lnTo>
                    <a:pt x="1344587" y="3263900"/>
                  </a:lnTo>
                  <a:lnTo>
                    <a:pt x="1802803" y="3263900"/>
                  </a:lnTo>
                  <a:lnTo>
                    <a:pt x="1876844" y="3238500"/>
                  </a:lnTo>
                  <a:lnTo>
                    <a:pt x="1949615" y="3225800"/>
                  </a:lnTo>
                  <a:lnTo>
                    <a:pt x="2090839" y="3175000"/>
                  </a:lnTo>
                  <a:lnTo>
                    <a:pt x="1499146" y="3175000"/>
                  </a:lnTo>
                  <a:lnTo>
                    <a:pt x="1222794" y="3124200"/>
                  </a:lnTo>
                  <a:lnTo>
                    <a:pt x="1156627" y="3098800"/>
                  </a:lnTo>
                  <a:lnTo>
                    <a:pt x="1091844" y="3086100"/>
                  </a:lnTo>
                  <a:lnTo>
                    <a:pt x="1028700" y="3048000"/>
                  </a:lnTo>
                  <a:lnTo>
                    <a:pt x="906703" y="2997200"/>
                  </a:lnTo>
                  <a:lnTo>
                    <a:pt x="848398" y="2959100"/>
                  </a:lnTo>
                  <a:lnTo>
                    <a:pt x="791718" y="2921000"/>
                  </a:lnTo>
                  <a:lnTo>
                    <a:pt x="737095" y="2870200"/>
                  </a:lnTo>
                  <a:lnTo>
                    <a:pt x="684072" y="2832100"/>
                  </a:lnTo>
                  <a:lnTo>
                    <a:pt x="633361" y="2781300"/>
                  </a:lnTo>
                  <a:lnTo>
                    <a:pt x="584733" y="2730500"/>
                  </a:lnTo>
                  <a:lnTo>
                    <a:pt x="538518" y="2679700"/>
                  </a:lnTo>
                  <a:lnTo>
                    <a:pt x="494322" y="2628900"/>
                  </a:lnTo>
                  <a:lnTo>
                    <a:pt x="452780" y="2565400"/>
                  </a:lnTo>
                  <a:lnTo>
                    <a:pt x="413702" y="2514600"/>
                  </a:lnTo>
                  <a:lnTo>
                    <a:pt x="377329" y="2451100"/>
                  </a:lnTo>
                  <a:lnTo>
                    <a:pt x="343484" y="2387600"/>
                  </a:lnTo>
                  <a:lnTo>
                    <a:pt x="312483" y="2324100"/>
                  </a:lnTo>
                  <a:lnTo>
                    <a:pt x="284480" y="2260600"/>
                  </a:lnTo>
                  <a:lnTo>
                    <a:pt x="259397" y="2184400"/>
                  </a:lnTo>
                  <a:lnTo>
                    <a:pt x="237274" y="2120900"/>
                  </a:lnTo>
                  <a:lnTo>
                    <a:pt x="218439" y="2044700"/>
                  </a:lnTo>
                  <a:lnTo>
                    <a:pt x="202819" y="1968500"/>
                  </a:lnTo>
                  <a:lnTo>
                    <a:pt x="190550" y="1905000"/>
                  </a:lnTo>
                  <a:lnTo>
                    <a:pt x="181711" y="1828800"/>
                  </a:lnTo>
                  <a:lnTo>
                    <a:pt x="176276" y="1752600"/>
                  </a:lnTo>
                  <a:lnTo>
                    <a:pt x="174574" y="1676400"/>
                  </a:lnTo>
                  <a:lnTo>
                    <a:pt x="176479" y="1587500"/>
                  </a:lnTo>
                  <a:lnTo>
                    <a:pt x="182092" y="1511300"/>
                  </a:lnTo>
                  <a:lnTo>
                    <a:pt x="191135" y="1447800"/>
                  </a:lnTo>
                  <a:lnTo>
                    <a:pt x="203593" y="1371600"/>
                  </a:lnTo>
                  <a:lnTo>
                    <a:pt x="219405" y="1295400"/>
                  </a:lnTo>
                  <a:lnTo>
                    <a:pt x="238442" y="1219200"/>
                  </a:lnTo>
                  <a:lnTo>
                    <a:pt x="260705" y="1155700"/>
                  </a:lnTo>
                  <a:lnTo>
                    <a:pt x="285978" y="1092200"/>
                  </a:lnTo>
                  <a:lnTo>
                    <a:pt x="314185" y="1016000"/>
                  </a:lnTo>
                  <a:lnTo>
                    <a:pt x="345338" y="952500"/>
                  </a:lnTo>
                  <a:lnTo>
                    <a:pt x="379298" y="889000"/>
                  </a:lnTo>
                  <a:lnTo>
                    <a:pt x="415937" y="825500"/>
                  </a:lnTo>
                  <a:lnTo>
                    <a:pt x="455129" y="774700"/>
                  </a:lnTo>
                  <a:lnTo>
                    <a:pt x="496887" y="711200"/>
                  </a:lnTo>
                  <a:lnTo>
                    <a:pt x="541083" y="660400"/>
                  </a:lnTo>
                  <a:lnTo>
                    <a:pt x="587616" y="609600"/>
                  </a:lnTo>
                  <a:lnTo>
                    <a:pt x="636358" y="558800"/>
                  </a:lnTo>
                  <a:lnTo>
                    <a:pt x="687336" y="508000"/>
                  </a:lnTo>
                  <a:lnTo>
                    <a:pt x="740270" y="469900"/>
                  </a:lnTo>
                  <a:lnTo>
                    <a:pt x="795223" y="431800"/>
                  </a:lnTo>
                  <a:lnTo>
                    <a:pt x="852004" y="393700"/>
                  </a:lnTo>
                  <a:lnTo>
                    <a:pt x="910602" y="355600"/>
                  </a:lnTo>
                  <a:lnTo>
                    <a:pt x="970902" y="317500"/>
                  </a:lnTo>
                  <a:lnTo>
                    <a:pt x="1032738" y="292100"/>
                  </a:lnTo>
                  <a:lnTo>
                    <a:pt x="1160945" y="241300"/>
                  </a:lnTo>
                  <a:lnTo>
                    <a:pt x="1227239" y="215900"/>
                  </a:lnTo>
                  <a:lnTo>
                    <a:pt x="1432979" y="177800"/>
                  </a:lnTo>
                  <a:lnTo>
                    <a:pt x="2124176" y="177800"/>
                  </a:lnTo>
                  <a:lnTo>
                    <a:pt x="2020100" y="139700"/>
                  </a:lnTo>
                  <a:lnTo>
                    <a:pt x="1948726" y="114300"/>
                  </a:lnTo>
                  <a:lnTo>
                    <a:pt x="1726476" y="76200"/>
                  </a:lnTo>
                  <a:close/>
                </a:path>
                <a:path w="3146425" h="3340100">
                  <a:moveTo>
                    <a:pt x="2124176" y="177800"/>
                  </a:moveTo>
                  <a:lnTo>
                    <a:pt x="1718094" y="177800"/>
                  </a:lnTo>
                  <a:lnTo>
                    <a:pt x="1923707" y="215900"/>
                  </a:lnTo>
                  <a:lnTo>
                    <a:pt x="2054517" y="266700"/>
                  </a:lnTo>
                  <a:lnTo>
                    <a:pt x="2179485" y="317500"/>
                  </a:lnTo>
                  <a:lnTo>
                    <a:pt x="2239556" y="355600"/>
                  </a:lnTo>
                  <a:lnTo>
                    <a:pt x="2297976" y="393700"/>
                  </a:lnTo>
                  <a:lnTo>
                    <a:pt x="2354618" y="431800"/>
                  </a:lnTo>
                  <a:lnTo>
                    <a:pt x="2409482" y="469900"/>
                  </a:lnTo>
                  <a:lnTo>
                    <a:pt x="2462187" y="520700"/>
                  </a:lnTo>
                  <a:lnTo>
                    <a:pt x="2512987" y="558800"/>
                  </a:lnTo>
                  <a:lnTo>
                    <a:pt x="2561628" y="609600"/>
                  </a:lnTo>
                  <a:lnTo>
                    <a:pt x="2608110" y="660400"/>
                  </a:lnTo>
                  <a:lnTo>
                    <a:pt x="2652052" y="723900"/>
                  </a:lnTo>
                  <a:lnTo>
                    <a:pt x="2693581" y="774700"/>
                  </a:lnTo>
                  <a:lnTo>
                    <a:pt x="2732697" y="838200"/>
                  </a:lnTo>
                  <a:lnTo>
                    <a:pt x="2769146" y="901700"/>
                  </a:lnTo>
                  <a:lnTo>
                    <a:pt x="2802801" y="952500"/>
                  </a:lnTo>
                  <a:lnTo>
                    <a:pt x="2833916" y="1028700"/>
                  </a:lnTo>
                  <a:lnTo>
                    <a:pt x="2861856" y="1092200"/>
                  </a:lnTo>
                  <a:lnTo>
                    <a:pt x="2887002" y="1155700"/>
                  </a:lnTo>
                  <a:lnTo>
                    <a:pt x="2909100" y="1231900"/>
                  </a:lnTo>
                  <a:lnTo>
                    <a:pt x="2927896" y="1295400"/>
                  </a:lnTo>
                  <a:lnTo>
                    <a:pt x="2943517" y="1371600"/>
                  </a:lnTo>
                  <a:lnTo>
                    <a:pt x="2955836" y="1447800"/>
                  </a:lnTo>
                  <a:lnTo>
                    <a:pt x="2964726" y="1524000"/>
                  </a:lnTo>
                  <a:lnTo>
                    <a:pt x="2970060" y="1600200"/>
                  </a:lnTo>
                  <a:lnTo>
                    <a:pt x="2971838" y="1676400"/>
                  </a:lnTo>
                  <a:lnTo>
                    <a:pt x="2969933" y="1752600"/>
                  </a:lnTo>
                  <a:lnTo>
                    <a:pt x="2964345" y="1828800"/>
                  </a:lnTo>
                  <a:lnTo>
                    <a:pt x="2955201" y="1905000"/>
                  </a:lnTo>
                  <a:lnTo>
                    <a:pt x="2942755" y="1981200"/>
                  </a:lnTo>
                  <a:lnTo>
                    <a:pt x="2927007" y="2057400"/>
                  </a:lnTo>
                  <a:lnTo>
                    <a:pt x="2907957" y="2120900"/>
                  </a:lnTo>
                  <a:lnTo>
                    <a:pt x="2885732" y="2197100"/>
                  </a:lnTo>
                  <a:lnTo>
                    <a:pt x="2860459" y="2260600"/>
                  </a:lnTo>
                  <a:lnTo>
                    <a:pt x="2832138" y="2324100"/>
                  </a:lnTo>
                  <a:lnTo>
                    <a:pt x="2801023" y="2387600"/>
                  </a:lnTo>
                  <a:lnTo>
                    <a:pt x="2767114" y="2451100"/>
                  </a:lnTo>
                  <a:lnTo>
                    <a:pt x="2730538" y="2514600"/>
                  </a:lnTo>
                  <a:lnTo>
                    <a:pt x="2691295" y="2578100"/>
                  </a:lnTo>
                  <a:lnTo>
                    <a:pt x="2649512" y="2628900"/>
                  </a:lnTo>
                  <a:lnTo>
                    <a:pt x="2605316" y="2679700"/>
                  </a:lnTo>
                  <a:lnTo>
                    <a:pt x="2558707" y="2730500"/>
                  </a:lnTo>
                  <a:lnTo>
                    <a:pt x="2510066" y="2781300"/>
                  </a:lnTo>
                  <a:lnTo>
                    <a:pt x="2459139" y="2832100"/>
                  </a:lnTo>
                  <a:lnTo>
                    <a:pt x="2406180" y="2882900"/>
                  </a:lnTo>
                  <a:lnTo>
                    <a:pt x="2351189" y="2921000"/>
                  </a:lnTo>
                  <a:lnTo>
                    <a:pt x="2294420" y="2959100"/>
                  </a:lnTo>
                  <a:lnTo>
                    <a:pt x="2235746" y="2997200"/>
                  </a:lnTo>
                  <a:lnTo>
                    <a:pt x="2175548" y="3022600"/>
                  </a:lnTo>
                  <a:lnTo>
                    <a:pt x="2113572" y="3060700"/>
                  </a:lnTo>
                  <a:lnTo>
                    <a:pt x="1985429" y="3111500"/>
                  </a:lnTo>
                  <a:lnTo>
                    <a:pt x="1642656" y="3175000"/>
                  </a:lnTo>
                  <a:lnTo>
                    <a:pt x="2090839" y="3175000"/>
                  </a:lnTo>
                  <a:lnTo>
                    <a:pt x="2225713" y="3124200"/>
                  </a:lnTo>
                  <a:lnTo>
                    <a:pt x="2290610" y="3086100"/>
                  </a:lnTo>
                  <a:lnTo>
                    <a:pt x="2353475" y="3048000"/>
                  </a:lnTo>
                  <a:lnTo>
                    <a:pt x="2414562" y="2997200"/>
                  </a:lnTo>
                  <a:lnTo>
                    <a:pt x="2473490" y="2959100"/>
                  </a:lnTo>
                  <a:lnTo>
                    <a:pt x="2530259" y="2908300"/>
                  </a:lnTo>
                  <a:lnTo>
                    <a:pt x="2584742" y="2857500"/>
                  </a:lnTo>
                  <a:lnTo>
                    <a:pt x="2636939" y="2806700"/>
                  </a:lnTo>
                  <a:lnTo>
                    <a:pt x="2686723" y="2755900"/>
                  </a:lnTo>
                  <a:lnTo>
                    <a:pt x="2733840" y="2692400"/>
                  </a:lnTo>
                  <a:lnTo>
                    <a:pt x="2778417" y="2628900"/>
                  </a:lnTo>
                  <a:lnTo>
                    <a:pt x="2820327" y="2565400"/>
                  </a:lnTo>
                  <a:lnTo>
                    <a:pt x="2859443" y="2501900"/>
                  </a:lnTo>
                  <a:lnTo>
                    <a:pt x="2895511" y="2438400"/>
                  </a:lnTo>
                  <a:lnTo>
                    <a:pt x="2928658" y="2362200"/>
                  </a:lnTo>
                  <a:lnTo>
                    <a:pt x="2958630" y="2298700"/>
                  </a:lnTo>
                  <a:lnTo>
                    <a:pt x="2985554" y="2222500"/>
                  </a:lnTo>
                  <a:lnTo>
                    <a:pt x="3009176" y="2146300"/>
                  </a:lnTo>
                  <a:lnTo>
                    <a:pt x="3029369" y="2070100"/>
                  </a:lnTo>
                  <a:lnTo>
                    <a:pt x="3046133" y="1993900"/>
                  </a:lnTo>
                  <a:lnTo>
                    <a:pt x="3059341" y="1917700"/>
                  </a:lnTo>
                  <a:lnTo>
                    <a:pt x="3068739" y="1841500"/>
                  </a:lnTo>
                  <a:lnTo>
                    <a:pt x="3074581" y="1752600"/>
                  </a:lnTo>
                  <a:lnTo>
                    <a:pt x="3076486" y="1676400"/>
                  </a:lnTo>
                  <a:lnTo>
                    <a:pt x="3074581" y="1587500"/>
                  </a:lnTo>
                  <a:lnTo>
                    <a:pt x="3068739" y="1511300"/>
                  </a:lnTo>
                  <a:lnTo>
                    <a:pt x="3059214" y="1435100"/>
                  </a:lnTo>
                  <a:lnTo>
                    <a:pt x="3046006" y="1346200"/>
                  </a:lnTo>
                  <a:lnTo>
                    <a:pt x="3029242" y="1270000"/>
                  </a:lnTo>
                  <a:lnTo>
                    <a:pt x="3008922" y="1193800"/>
                  </a:lnTo>
                  <a:lnTo>
                    <a:pt x="2985300" y="1117600"/>
                  </a:lnTo>
                  <a:lnTo>
                    <a:pt x="2958376" y="1054100"/>
                  </a:lnTo>
                  <a:lnTo>
                    <a:pt x="2928277" y="977900"/>
                  </a:lnTo>
                  <a:lnTo>
                    <a:pt x="2895130" y="914400"/>
                  </a:lnTo>
                  <a:lnTo>
                    <a:pt x="2858935" y="838200"/>
                  </a:lnTo>
                  <a:lnTo>
                    <a:pt x="2819819" y="774700"/>
                  </a:lnTo>
                  <a:lnTo>
                    <a:pt x="2777909" y="711200"/>
                  </a:lnTo>
                  <a:lnTo>
                    <a:pt x="2733332" y="647700"/>
                  </a:lnTo>
                  <a:lnTo>
                    <a:pt x="2686088" y="596900"/>
                  </a:lnTo>
                  <a:lnTo>
                    <a:pt x="2636304" y="533400"/>
                  </a:lnTo>
                  <a:lnTo>
                    <a:pt x="2584107" y="482600"/>
                  </a:lnTo>
                  <a:lnTo>
                    <a:pt x="2529624" y="431800"/>
                  </a:lnTo>
                  <a:lnTo>
                    <a:pt x="2472855" y="393700"/>
                  </a:lnTo>
                  <a:lnTo>
                    <a:pt x="2413800" y="342900"/>
                  </a:lnTo>
                  <a:lnTo>
                    <a:pt x="2352840" y="304800"/>
                  </a:lnTo>
                  <a:lnTo>
                    <a:pt x="2289848" y="266700"/>
                  </a:lnTo>
                  <a:lnTo>
                    <a:pt x="2224951" y="228600"/>
                  </a:lnTo>
                  <a:lnTo>
                    <a:pt x="2158276" y="190500"/>
                  </a:lnTo>
                  <a:lnTo>
                    <a:pt x="2124176" y="177800"/>
                  </a:lnTo>
                  <a:close/>
                </a:path>
              </a:pathLst>
            </a:custGeom>
            <a:solidFill>
              <a:srgbClr val="775748"/>
            </a:solidFill>
          </p:spPr>
          <p:txBody>
            <a:bodyPr wrap="square" lIns="0" tIns="0" rIns="0" bIns="0" rtlCol="0"/>
            <a:lstStyle/>
            <a:p>
              <a:endParaRPr/>
            </a:p>
          </p:txBody>
        </p:sp>
      </p:grpSp>
      <p:sp>
        <p:nvSpPr>
          <p:cNvPr id="6" name="TextBox 5">
            <a:extLst>
              <a:ext uri="{FF2B5EF4-FFF2-40B4-BE49-F238E27FC236}">
                <a16:creationId xmlns:a16="http://schemas.microsoft.com/office/drawing/2014/main" xmlns="" id="{7E798A23-D42D-3CC4-448E-A6BF49A3FE2F}"/>
              </a:ext>
            </a:extLst>
          </p:cNvPr>
          <p:cNvSpPr txBox="1"/>
          <p:nvPr/>
        </p:nvSpPr>
        <p:spPr>
          <a:xfrm>
            <a:off x="1164266" y="3100103"/>
            <a:ext cx="6156250" cy="400110"/>
          </a:xfrm>
          <a:prstGeom prst="rect">
            <a:avLst/>
          </a:prstGeom>
          <a:noFill/>
        </p:spPr>
        <p:txBody>
          <a:bodyPr wrap="square">
            <a:spAutoFit/>
          </a:bodyPr>
          <a:lstStyle/>
          <a:p>
            <a:r>
              <a:rPr lang="en-IN" sz="2000" u="none" spc="130" dirty="0">
                <a:solidFill>
                  <a:srgbClr val="FFF4EC"/>
                </a:solidFill>
                <a:latin typeface="Times New Roman" panose="02020603050405020304" pitchFamily="18" charset="0"/>
                <a:cs typeface="Times New Roman" panose="02020603050405020304" pitchFamily="18" charset="0"/>
              </a:rPr>
              <a:t>Architecture</a:t>
            </a:r>
            <a:endParaRPr lang="en-IN" sz="2000" dirty="0">
              <a:latin typeface="Times New Roman" panose="02020603050405020304" pitchFamily="18" charset="0"/>
              <a:cs typeface="Times New Roman" panose="02020603050405020304" pitchFamily="18" charset="0"/>
            </a:endParaRPr>
          </a:p>
        </p:txBody>
      </p:sp>
      <p:pic>
        <p:nvPicPr>
          <p:cNvPr id="7" name="object 7">
            <a:extLst>
              <a:ext uri="{FF2B5EF4-FFF2-40B4-BE49-F238E27FC236}">
                <a16:creationId xmlns:a16="http://schemas.microsoft.com/office/drawing/2014/main" xmlns="" id="{524CA85E-6ED4-B8C0-4B44-5915E4E0469B}"/>
              </a:ext>
            </a:extLst>
          </p:cNvPr>
          <p:cNvPicPr/>
          <p:nvPr/>
        </p:nvPicPr>
        <p:blipFill>
          <a:blip r:embed="rId2" cstate="print"/>
          <a:stretch>
            <a:fillRect/>
          </a:stretch>
        </p:blipFill>
        <p:spPr>
          <a:xfrm>
            <a:off x="3935885" y="0"/>
            <a:ext cx="8086725" cy="6124353"/>
          </a:xfrm>
          <a:prstGeom prst="rect">
            <a:avLst/>
          </a:prstGeom>
        </p:spPr>
      </p:pic>
    </p:spTree>
    <p:extLst>
      <p:ext uri="{BB962C8B-B14F-4D97-AF65-F5344CB8AC3E}">
        <p14:creationId xmlns:p14="http://schemas.microsoft.com/office/powerpoint/2010/main" xmlns="" val="1073472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mall metal object with a blue circuit board&#10;&#10;Description automatically generated">
            <a:extLst>
              <a:ext uri="{FF2B5EF4-FFF2-40B4-BE49-F238E27FC236}">
                <a16:creationId xmlns:a16="http://schemas.microsoft.com/office/drawing/2014/main" xmlns="" id="{A1C6C151-0396-8A67-319D-B5408F012239}"/>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6489972" y="1556208"/>
            <a:ext cx="1600201" cy="1651687"/>
          </a:xfrm>
          <a:prstGeom prst="rect">
            <a:avLst/>
          </a:prstGeom>
        </p:spPr>
      </p:pic>
      <p:pic>
        <p:nvPicPr>
          <p:cNvPr id="4" name="Picture 3" descr="A blue circuit board with black and yellow connectors&#10;&#10;Description automatically generated">
            <a:extLst>
              <a:ext uri="{FF2B5EF4-FFF2-40B4-BE49-F238E27FC236}">
                <a16:creationId xmlns:a16="http://schemas.microsoft.com/office/drawing/2014/main" xmlns="" id="{84465FB2-3C1C-A0F2-B8E1-1B6DC53E247F}"/>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8717523" y="1999663"/>
            <a:ext cx="2980038" cy="2135660"/>
          </a:xfrm>
          <a:prstGeom prst="rect">
            <a:avLst/>
          </a:prstGeom>
        </p:spPr>
      </p:pic>
      <p:pic>
        <p:nvPicPr>
          <p:cNvPr id="5" name="Picture 4" descr="A blue circuit board with a black cap and a black cap&#10;&#10;Description automatically generated">
            <a:extLst>
              <a:ext uri="{FF2B5EF4-FFF2-40B4-BE49-F238E27FC236}">
                <a16:creationId xmlns:a16="http://schemas.microsoft.com/office/drawing/2014/main" xmlns="" id="{8AAE7D7D-C9A4-4775-8204-715BA6EFEDB1}"/>
              </a:ext>
            </a:extLst>
          </p:cNvPr>
          <p:cNvPicPr>
            <a:picLocks noChangeAspect="1"/>
          </p:cNvPicPr>
          <p:nvPr/>
        </p:nvPicPr>
        <p:blipFill>
          <a:blip r:embed="rId6">
            <a:extLst>
              <a:ext uri="{837473B0-CC2E-450A-ABE3-18F120FF3D39}">
                <a1611:picAttrSrcUrl xmlns:a1611="http://schemas.microsoft.com/office/drawing/2016/11/main" xmlns="" r:id="rId7"/>
              </a:ext>
            </a:extLst>
          </a:blip>
          <a:stretch>
            <a:fillRect/>
          </a:stretch>
        </p:blipFill>
        <p:spPr>
          <a:xfrm>
            <a:off x="6519866" y="3781191"/>
            <a:ext cx="1713470" cy="1610498"/>
          </a:xfrm>
          <a:prstGeom prst="rect">
            <a:avLst/>
          </a:prstGeom>
        </p:spPr>
      </p:pic>
      <p:sp>
        <p:nvSpPr>
          <p:cNvPr id="7" name="TextBox 6">
            <a:extLst>
              <a:ext uri="{FF2B5EF4-FFF2-40B4-BE49-F238E27FC236}">
                <a16:creationId xmlns:a16="http://schemas.microsoft.com/office/drawing/2014/main" xmlns="" id="{885F9A81-837D-9782-AAC8-016AF8B216BA}"/>
              </a:ext>
            </a:extLst>
          </p:cNvPr>
          <p:cNvSpPr txBox="1"/>
          <p:nvPr/>
        </p:nvSpPr>
        <p:spPr>
          <a:xfrm>
            <a:off x="279918" y="478990"/>
            <a:ext cx="7535011" cy="584775"/>
          </a:xfrm>
          <a:prstGeom prst="rect">
            <a:avLst/>
          </a:prstGeom>
          <a:noFill/>
        </p:spPr>
        <p:txBody>
          <a:bodyPr wrap="square">
            <a:spAutoFit/>
          </a:bodyPr>
          <a:lstStyle/>
          <a:p>
            <a:r>
              <a:rPr lang="en-GB" sz="3200" b="1" u="sng" dirty="0">
                <a:latin typeface="Times New Roman" panose="02020603050405020304" pitchFamily="18" charset="0"/>
                <a:cs typeface="Times New Roman" panose="02020603050405020304" pitchFamily="18" charset="0"/>
              </a:rPr>
              <a:t>Hardware and Software </a:t>
            </a:r>
            <a:r>
              <a:rPr lang="en-GB" sz="3200" b="1" u="sng" dirty="0" smtClean="0">
                <a:latin typeface="Times New Roman" panose="02020603050405020304" pitchFamily="18" charset="0"/>
                <a:cs typeface="Times New Roman" panose="02020603050405020304" pitchFamily="18" charset="0"/>
              </a:rPr>
              <a:t>requirements :</a:t>
            </a:r>
            <a:endParaRPr lang="en-IN" sz="3200" b="1" u="sng"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3C655A4A-8B80-7C89-D30D-A6EE337FA48C}"/>
              </a:ext>
            </a:extLst>
          </p:cNvPr>
          <p:cNvSpPr txBox="1"/>
          <p:nvPr/>
        </p:nvSpPr>
        <p:spPr>
          <a:xfrm>
            <a:off x="616688" y="1452541"/>
            <a:ext cx="6103088" cy="523220"/>
          </a:xfrm>
          <a:prstGeom prst="rect">
            <a:avLst/>
          </a:prstGeom>
          <a:noFill/>
        </p:spPr>
        <p:txBody>
          <a:bodyPr wrap="square">
            <a:spAutoFit/>
          </a:bodyPr>
          <a:lstStyle/>
          <a:p>
            <a:r>
              <a:rPr lang="en-GB" sz="2800" b="1" dirty="0" smtClean="0">
                <a:latin typeface="Times New Roman" panose="02020603050405020304" pitchFamily="18" charset="0"/>
                <a:cs typeface="Times New Roman" panose="02020603050405020304" pitchFamily="18" charset="0"/>
              </a:rPr>
              <a:t>Software :</a:t>
            </a:r>
            <a:endParaRPr lang="en-GB" sz="28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2752BADE-49D9-A21B-9DD5-F4B6F0F81BE1}"/>
              </a:ext>
            </a:extLst>
          </p:cNvPr>
          <p:cNvSpPr txBox="1"/>
          <p:nvPr/>
        </p:nvSpPr>
        <p:spPr>
          <a:xfrm>
            <a:off x="2775098" y="1476443"/>
            <a:ext cx="6103088" cy="523220"/>
          </a:xfrm>
          <a:prstGeom prst="rect">
            <a:avLst/>
          </a:prstGeom>
          <a:noFill/>
        </p:spPr>
        <p:txBody>
          <a:bodyPr wrap="square">
            <a:spAutoFit/>
          </a:bodyPr>
          <a:lstStyle/>
          <a:p>
            <a:r>
              <a:rPr lang="en-GB" sz="2800" b="1" dirty="0" smtClean="0">
                <a:latin typeface="Times New Roman" panose="02020603050405020304" pitchFamily="18" charset="0"/>
                <a:cs typeface="Times New Roman" panose="02020603050405020304" pitchFamily="18" charset="0"/>
              </a:rPr>
              <a:t>Hardware :</a:t>
            </a:r>
            <a:r>
              <a:rPr lang="en-GB" dirty="0">
                <a:latin typeface="Gill Sans Nova"/>
              </a:rPr>
              <a:t> </a:t>
            </a:r>
            <a:endParaRPr lang="en-GB" dirty="0"/>
          </a:p>
        </p:txBody>
      </p:sp>
      <p:sp>
        <p:nvSpPr>
          <p:cNvPr id="13" name="TextBox 12">
            <a:extLst>
              <a:ext uri="{FF2B5EF4-FFF2-40B4-BE49-F238E27FC236}">
                <a16:creationId xmlns:a16="http://schemas.microsoft.com/office/drawing/2014/main" xmlns="" id="{B413726B-385B-C60F-D367-5FE7E81E3544}"/>
              </a:ext>
            </a:extLst>
          </p:cNvPr>
          <p:cNvSpPr txBox="1"/>
          <p:nvPr/>
        </p:nvSpPr>
        <p:spPr>
          <a:xfrm>
            <a:off x="616688" y="2336429"/>
            <a:ext cx="6103088" cy="400110"/>
          </a:xfrm>
          <a:prstGeom prst="rect">
            <a:avLst/>
          </a:prstGeom>
          <a:noFill/>
        </p:spPr>
        <p:txBody>
          <a:bodyPr wrap="square">
            <a:spAutoFit/>
          </a:bodyPr>
          <a:lstStyle/>
          <a:p>
            <a:pPr marL="283210" indent="-283210">
              <a:buFont typeface="Arial" pitchFamily="34" charset="0"/>
              <a:buChar char="•"/>
            </a:pPr>
            <a:r>
              <a:rPr lang="en-GB" sz="2000" dirty="0">
                <a:latin typeface="Times New Roman" panose="02020603050405020304" pitchFamily="18" charset="0"/>
                <a:cs typeface="Times New Roman" panose="02020603050405020304" pitchFamily="18" charset="0"/>
              </a:rPr>
              <a:t>Arduino IDE</a:t>
            </a:r>
          </a:p>
        </p:txBody>
      </p:sp>
      <p:sp>
        <p:nvSpPr>
          <p:cNvPr id="15" name="TextBox 14">
            <a:extLst>
              <a:ext uri="{FF2B5EF4-FFF2-40B4-BE49-F238E27FC236}">
                <a16:creationId xmlns:a16="http://schemas.microsoft.com/office/drawing/2014/main" xmlns="" id="{DBEE4828-4B24-6DAD-E2D0-098CEB147BDF}"/>
              </a:ext>
            </a:extLst>
          </p:cNvPr>
          <p:cNvSpPr txBox="1"/>
          <p:nvPr/>
        </p:nvSpPr>
        <p:spPr>
          <a:xfrm>
            <a:off x="2775098" y="2336429"/>
            <a:ext cx="6103088" cy="4031873"/>
          </a:xfrm>
          <a:prstGeom prst="rect">
            <a:avLst/>
          </a:prstGeom>
          <a:noFill/>
        </p:spPr>
        <p:txBody>
          <a:bodyPr wrap="square">
            <a:spAutoFit/>
          </a:bodyPr>
          <a:lstStyle/>
          <a:p>
            <a:pPr marL="283210" indent="-283210">
              <a:buFont typeface="Arial" pitchFamily="34" charset="0"/>
              <a:buChar char="•"/>
            </a:pPr>
            <a:r>
              <a:rPr lang="en-IN" sz="2000" dirty="0">
                <a:latin typeface="Times New Roman" panose="02020603050405020304" pitchFamily="18" charset="0"/>
                <a:cs typeface="Times New Roman" panose="02020603050405020304" pitchFamily="18" charset="0"/>
              </a:rPr>
              <a:t>MQ2 gas sensor</a:t>
            </a:r>
            <a:endParaRPr lang="en-GB" sz="2000" dirty="0">
              <a:latin typeface="Times New Roman" panose="02020603050405020304" pitchFamily="18" charset="0"/>
              <a:cs typeface="Times New Roman" panose="02020603050405020304" pitchFamily="18" charset="0"/>
            </a:endParaRPr>
          </a:p>
          <a:p>
            <a:pPr marL="283210" indent="-283210">
              <a:buFont typeface="Arial" pitchFamily="34" charset="0"/>
              <a:buChar char="•"/>
            </a:pPr>
            <a:r>
              <a:rPr lang="en-IN" sz="2000" dirty="0">
                <a:latin typeface="Times New Roman" panose="02020603050405020304" pitchFamily="18" charset="0"/>
                <a:cs typeface="Times New Roman" panose="02020603050405020304" pitchFamily="18" charset="0"/>
              </a:rPr>
              <a:t>PIR sensor</a:t>
            </a:r>
            <a:endParaRPr lang="en-GB" sz="2000" dirty="0">
              <a:latin typeface="Times New Roman" panose="02020603050405020304" pitchFamily="18" charset="0"/>
              <a:cs typeface="Times New Roman" panose="02020603050405020304" pitchFamily="18" charset="0"/>
            </a:endParaRPr>
          </a:p>
          <a:p>
            <a:pPr marL="283210" indent="-283210">
              <a:buFont typeface="Arial" pitchFamily="34" charset="0"/>
              <a:buChar char="•"/>
            </a:pPr>
            <a:r>
              <a:rPr lang="en-IN" sz="2000" dirty="0">
                <a:latin typeface="Times New Roman" panose="02020603050405020304" pitchFamily="18" charset="0"/>
                <a:cs typeface="Times New Roman" panose="02020603050405020304" pitchFamily="18" charset="0"/>
              </a:rPr>
              <a:t>Fire sensor(photoelectric)</a:t>
            </a:r>
            <a:endParaRPr lang="en-GB" sz="2000" dirty="0">
              <a:latin typeface="Times New Roman" panose="02020603050405020304" pitchFamily="18" charset="0"/>
              <a:cs typeface="Times New Roman" panose="02020603050405020304" pitchFamily="18" charset="0"/>
            </a:endParaRPr>
          </a:p>
          <a:p>
            <a:pPr marL="283210" indent="-283210">
              <a:buFont typeface="Arial" pitchFamily="34" charset="0"/>
              <a:buChar char="•"/>
            </a:pPr>
            <a:r>
              <a:rPr lang="en-IN" sz="2000" dirty="0">
                <a:latin typeface="Times New Roman" panose="02020603050405020304" pitchFamily="18" charset="0"/>
                <a:cs typeface="Times New Roman" panose="02020603050405020304" pitchFamily="18" charset="0"/>
              </a:rPr>
              <a:t>Arduino uno board</a:t>
            </a:r>
            <a:endParaRPr lang="en-GB" sz="2000" dirty="0">
              <a:latin typeface="Times New Roman" panose="02020603050405020304" pitchFamily="18" charset="0"/>
              <a:cs typeface="Times New Roman" panose="02020603050405020304" pitchFamily="18" charset="0"/>
            </a:endParaRPr>
          </a:p>
          <a:p>
            <a:pPr marL="283210" indent="-283210">
              <a:buFont typeface="Arial" pitchFamily="34" charset="0"/>
              <a:buChar char="•"/>
            </a:pPr>
            <a:r>
              <a:rPr lang="en-IN" sz="2000" dirty="0">
                <a:latin typeface="Times New Roman" panose="02020603050405020304" pitchFamily="18" charset="0"/>
                <a:cs typeface="Times New Roman" panose="02020603050405020304" pitchFamily="18" charset="0"/>
              </a:rPr>
              <a:t>Motor </a:t>
            </a:r>
            <a:endParaRPr lang="en-GB" sz="2000" dirty="0">
              <a:latin typeface="Times New Roman" panose="02020603050405020304" pitchFamily="18" charset="0"/>
              <a:cs typeface="Times New Roman" panose="02020603050405020304" pitchFamily="18" charset="0"/>
            </a:endParaRPr>
          </a:p>
          <a:p>
            <a:pPr marL="283210" indent="-283210">
              <a:buFont typeface="Arial" pitchFamily="34" charset="0"/>
              <a:buChar char="•"/>
            </a:pPr>
            <a:r>
              <a:rPr lang="en-IN" sz="2000" dirty="0">
                <a:latin typeface="Times New Roman" panose="02020603050405020304" pitchFamily="18" charset="0"/>
                <a:cs typeface="Times New Roman" panose="02020603050405020304" pitchFamily="18" charset="0"/>
              </a:rPr>
              <a:t>GPS module</a:t>
            </a:r>
            <a:endParaRPr lang="en-GB" sz="2000" dirty="0">
              <a:latin typeface="Times New Roman" panose="02020603050405020304" pitchFamily="18" charset="0"/>
              <a:cs typeface="Times New Roman" panose="02020603050405020304" pitchFamily="18" charset="0"/>
            </a:endParaRPr>
          </a:p>
          <a:p>
            <a:pPr marL="283210" indent="-283210">
              <a:buFont typeface="Arial" pitchFamily="34" charset="0"/>
              <a:buChar char="•"/>
            </a:pPr>
            <a:r>
              <a:rPr lang="en-IN" sz="2000" dirty="0">
                <a:latin typeface="Times New Roman" panose="02020603050405020304" pitchFamily="18" charset="0"/>
                <a:cs typeface="Times New Roman" panose="02020603050405020304" pitchFamily="18" charset="0"/>
              </a:rPr>
              <a:t>GSM modem</a:t>
            </a:r>
            <a:endParaRPr lang="en-GB" sz="2000" dirty="0">
              <a:latin typeface="Times New Roman" panose="02020603050405020304" pitchFamily="18" charset="0"/>
              <a:cs typeface="Times New Roman" panose="02020603050405020304" pitchFamily="18" charset="0"/>
            </a:endParaRPr>
          </a:p>
          <a:p>
            <a:pPr marL="283210" indent="-283210">
              <a:buFont typeface="Arial" pitchFamily="34" charset="0"/>
              <a:buChar char="•"/>
            </a:pPr>
            <a:r>
              <a:rPr lang="en-IN" sz="2000" dirty="0">
                <a:latin typeface="Times New Roman" panose="02020603050405020304" pitchFamily="18" charset="0"/>
                <a:cs typeface="Times New Roman" panose="02020603050405020304" pitchFamily="18" charset="0"/>
              </a:rPr>
              <a:t>Sim card</a:t>
            </a:r>
            <a:endParaRPr lang="en-GB" sz="2000" dirty="0">
              <a:latin typeface="Times New Roman" panose="02020603050405020304" pitchFamily="18" charset="0"/>
              <a:cs typeface="Times New Roman" panose="02020603050405020304" pitchFamily="18" charset="0"/>
            </a:endParaRPr>
          </a:p>
          <a:p>
            <a:pPr marL="283210" indent="-283210">
              <a:buFont typeface="Arial" pitchFamily="34" charset="0"/>
              <a:buChar char="•"/>
            </a:pPr>
            <a:r>
              <a:rPr lang="en-IN" sz="2000" dirty="0">
                <a:latin typeface="Times New Roman" panose="02020603050405020304" pitchFamily="18" charset="0"/>
                <a:cs typeface="Times New Roman" panose="02020603050405020304" pitchFamily="18" charset="0"/>
              </a:rPr>
              <a:t>Motor </a:t>
            </a:r>
            <a:endParaRPr lang="en-GB" sz="2000" dirty="0">
              <a:latin typeface="Times New Roman" panose="02020603050405020304" pitchFamily="18" charset="0"/>
              <a:cs typeface="Times New Roman" panose="02020603050405020304" pitchFamily="18" charset="0"/>
            </a:endParaRPr>
          </a:p>
          <a:p>
            <a:pPr marL="283210" indent="-283210">
              <a:buFont typeface="Arial" pitchFamily="34" charset="0"/>
              <a:buChar char="•"/>
            </a:pPr>
            <a:r>
              <a:rPr lang="en-IN" sz="2000" dirty="0">
                <a:latin typeface="Times New Roman" panose="02020603050405020304" pitchFamily="18" charset="0"/>
                <a:cs typeface="Times New Roman" panose="02020603050405020304" pitchFamily="18" charset="0"/>
              </a:rPr>
              <a:t>Buzzer </a:t>
            </a:r>
            <a:endParaRPr lang="en-GB" sz="2000" dirty="0">
              <a:latin typeface="Times New Roman" panose="02020603050405020304" pitchFamily="18" charset="0"/>
              <a:cs typeface="Times New Roman" panose="02020603050405020304" pitchFamily="18" charset="0"/>
            </a:endParaRPr>
          </a:p>
          <a:p>
            <a:pPr marL="283210" indent="-283210">
              <a:buFont typeface="Arial" pitchFamily="34" charset="0"/>
              <a:buChar char="•"/>
            </a:pPr>
            <a:r>
              <a:rPr lang="en-IN" sz="2000" dirty="0">
                <a:latin typeface="Times New Roman" panose="02020603050405020304" pitchFamily="18" charset="0"/>
                <a:cs typeface="Times New Roman" panose="02020603050405020304" pitchFamily="18" charset="0"/>
              </a:rPr>
              <a:t>Lcd panel</a:t>
            </a:r>
            <a:endParaRPr lang="en-GB" sz="2000" dirty="0">
              <a:latin typeface="Times New Roman" panose="02020603050405020304" pitchFamily="18" charset="0"/>
              <a:cs typeface="Times New Roman" panose="02020603050405020304" pitchFamily="18" charset="0"/>
            </a:endParaRPr>
          </a:p>
          <a:p>
            <a:pPr marL="283210" indent="-283210"/>
            <a:endParaRPr lang="en-GB" sz="1800" dirty="0"/>
          </a:p>
          <a:p>
            <a:pPr marL="283210" indent="-283210"/>
            <a:endParaRPr lang="en-GB" dirty="0"/>
          </a:p>
        </p:txBody>
      </p:sp>
    </p:spTree>
    <p:extLst>
      <p:ext uri="{BB962C8B-B14F-4D97-AF65-F5344CB8AC3E}">
        <p14:creationId xmlns:p14="http://schemas.microsoft.com/office/powerpoint/2010/main" xmlns="" val="3712958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433311C6-1D98-99B2-5CB9-ADEBE74AA2ED}"/>
              </a:ext>
            </a:extLst>
          </p:cNvPr>
          <p:cNvSpPr txBox="1"/>
          <p:nvPr/>
        </p:nvSpPr>
        <p:spPr>
          <a:xfrm>
            <a:off x="361506" y="166569"/>
            <a:ext cx="6103088" cy="1938992"/>
          </a:xfrm>
          <a:prstGeom prst="rect">
            <a:avLst/>
          </a:prstGeom>
          <a:noFill/>
        </p:spPr>
        <p:txBody>
          <a:bodyPr wrap="square">
            <a:spAutoFit/>
          </a:bodyPr>
          <a:lstStyle/>
          <a:p>
            <a:pPr marL="12700" marR="5080" indent="133350" algn="just">
              <a:lnSpc>
                <a:spcPct val="100000"/>
              </a:lnSpc>
              <a:spcBef>
                <a:spcPts val="5"/>
              </a:spcBef>
            </a:pPr>
            <a:r>
              <a:rPr lang="en-US" sz="2400" b="1" u="sng" spc="-80" dirty="0" smtClean="0">
                <a:latin typeface="Times New Roman" panose="02020603050405020304" pitchFamily="18" charset="0"/>
                <a:cs typeface="Times New Roman" panose="02020603050405020304" pitchFamily="18" charset="0"/>
              </a:rPr>
              <a:t>Alcohol Sensor(MQ2):</a:t>
            </a:r>
          </a:p>
          <a:p>
            <a:pPr marL="12700" marR="5080" indent="133350" algn="just">
              <a:lnSpc>
                <a:spcPct val="100000"/>
              </a:lnSpc>
              <a:spcBef>
                <a:spcPts val="5"/>
              </a:spcBef>
            </a:pPr>
            <a:r>
              <a:rPr lang="en-US" sz="2400" b="0" u="none" dirty="0" smtClean="0">
                <a:latin typeface="Times New Roman" panose="02020603050405020304" pitchFamily="18" charset="0"/>
                <a:cs typeface="Times New Roman" panose="02020603050405020304" pitchFamily="18" charset="0"/>
              </a:rPr>
              <a:t>The analog gas sensor- MQ3 is suitable for alcohol     detecting; this sensor can be used in a breath analyzer. It  has a high sensitivity to alcohol and small sensitivity to  benzene.</a:t>
            </a:r>
            <a:endParaRPr lang="en-IN"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48ECEFCD-515F-E7B4-A582-83168D41D91A}"/>
              </a:ext>
            </a:extLst>
          </p:cNvPr>
          <p:cNvSpPr txBox="1"/>
          <p:nvPr/>
        </p:nvSpPr>
        <p:spPr>
          <a:xfrm>
            <a:off x="361506" y="2183974"/>
            <a:ext cx="6103088" cy="1951816"/>
          </a:xfrm>
          <a:prstGeom prst="rect">
            <a:avLst/>
          </a:prstGeom>
          <a:noFill/>
        </p:spPr>
        <p:txBody>
          <a:bodyPr wrap="square">
            <a:spAutoFit/>
          </a:bodyPr>
          <a:lstStyle/>
          <a:p>
            <a:pPr marL="12700" algn="just">
              <a:lnSpc>
                <a:spcPct val="100000"/>
              </a:lnSpc>
              <a:spcBef>
                <a:spcPts val="125"/>
              </a:spcBef>
            </a:pPr>
            <a:r>
              <a:rPr lang="en-US" sz="2400" b="1" u="sng" spc="-55" dirty="0" smtClean="0">
                <a:latin typeface="Times New Roman" panose="02020603050405020304" pitchFamily="18" charset="0"/>
                <a:cs typeface="Times New Roman" panose="02020603050405020304" pitchFamily="18" charset="0"/>
              </a:rPr>
              <a:t>IR Sensor :</a:t>
            </a:r>
          </a:p>
          <a:p>
            <a:pPr marL="12700" algn="just">
              <a:lnSpc>
                <a:spcPct val="100000"/>
              </a:lnSpc>
              <a:spcBef>
                <a:spcPts val="125"/>
              </a:spcBef>
            </a:pPr>
            <a:r>
              <a:rPr lang="en-US" sz="2400" dirty="0" smtClean="0">
                <a:latin typeface="Times New Roman" panose="02020603050405020304" pitchFamily="18" charset="0"/>
                <a:cs typeface="Times New Roman" panose="02020603050405020304" pitchFamily="18" charset="0"/>
              </a:rPr>
              <a:t>Motion </a:t>
            </a:r>
            <a:r>
              <a:rPr lang="en-US" sz="2400" dirty="0">
                <a:latin typeface="Times New Roman" panose="02020603050405020304" pitchFamily="18" charset="0"/>
                <a:cs typeface="Times New Roman" panose="02020603050405020304" pitchFamily="18" charset="0"/>
              </a:rPr>
              <a:t>is detected by means of a PIR sensor, a passive  infrared sensor. This sensor detects emitted infrared  energy from objects (humans and animals, but also cars)  in the form of heat.</a:t>
            </a:r>
          </a:p>
        </p:txBody>
      </p:sp>
      <p:sp>
        <p:nvSpPr>
          <p:cNvPr id="7" name="TextBox 6">
            <a:extLst>
              <a:ext uri="{FF2B5EF4-FFF2-40B4-BE49-F238E27FC236}">
                <a16:creationId xmlns:a16="http://schemas.microsoft.com/office/drawing/2014/main" xmlns="" id="{070EA35F-483D-3D6E-6BAF-BC745B16FA05}"/>
              </a:ext>
            </a:extLst>
          </p:cNvPr>
          <p:cNvSpPr txBox="1"/>
          <p:nvPr/>
        </p:nvSpPr>
        <p:spPr>
          <a:xfrm>
            <a:off x="361506" y="4222016"/>
            <a:ext cx="6103088" cy="2308324"/>
          </a:xfrm>
          <a:prstGeom prst="rect">
            <a:avLst/>
          </a:prstGeom>
          <a:noFill/>
        </p:spPr>
        <p:txBody>
          <a:bodyPr wrap="square">
            <a:spAutoFit/>
          </a:bodyPr>
          <a:lstStyle/>
          <a:p>
            <a:pPr marL="12700" marR="5080" algn="just">
              <a:lnSpc>
                <a:spcPct val="100000"/>
              </a:lnSpc>
            </a:pPr>
            <a:r>
              <a:rPr lang="en-US" sz="2400" b="1" u="sng" spc="105" dirty="0" smtClean="0">
                <a:latin typeface="Times New Roman" panose="02020603050405020304" pitchFamily="18" charset="0"/>
                <a:cs typeface="Times New Roman" panose="02020603050405020304" pitchFamily="18" charset="0"/>
              </a:rPr>
              <a:t>Fire Sensor :</a:t>
            </a:r>
          </a:p>
          <a:p>
            <a:pPr marL="12700" marR="5080" algn="just">
              <a:lnSpc>
                <a:spcPct val="100000"/>
              </a:lnSpc>
            </a:pPr>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flame-sensor is one kind of detector which is mainly  designed for detecting as well as responding to the  occurrence of a fire or flame. The flame detection  response can depend on its </a:t>
            </a:r>
            <a:r>
              <a:rPr lang="en-US" sz="2400" dirty="0" smtClean="0">
                <a:latin typeface="Times New Roman" panose="02020603050405020304" pitchFamily="18" charset="0"/>
                <a:cs typeface="Times New Roman" panose="02020603050405020304" pitchFamily="18" charset="0"/>
              </a:rPr>
              <a:t>fitting  .</a:t>
            </a:r>
            <a:endParaRPr lang="en-US" sz="2400" dirty="0">
              <a:latin typeface="Times New Roman" panose="02020603050405020304" pitchFamily="18" charset="0"/>
              <a:cs typeface="Times New Roman" panose="02020603050405020304" pitchFamily="18" charset="0"/>
            </a:endParaRPr>
          </a:p>
        </p:txBody>
      </p:sp>
      <p:grpSp>
        <p:nvGrpSpPr>
          <p:cNvPr id="8" name="object 9">
            <a:extLst>
              <a:ext uri="{FF2B5EF4-FFF2-40B4-BE49-F238E27FC236}">
                <a16:creationId xmlns:a16="http://schemas.microsoft.com/office/drawing/2014/main" xmlns="" id="{B645CC17-58B1-2626-29E2-BA3A6F57E668}"/>
              </a:ext>
            </a:extLst>
          </p:cNvPr>
          <p:cNvGrpSpPr/>
          <p:nvPr/>
        </p:nvGrpSpPr>
        <p:grpSpPr>
          <a:xfrm>
            <a:off x="6477000" y="166570"/>
            <a:ext cx="5715000" cy="5872724"/>
            <a:chOff x="6477000" y="66675"/>
            <a:chExt cx="5638800" cy="6581775"/>
          </a:xfrm>
        </p:grpSpPr>
        <p:pic>
          <p:nvPicPr>
            <p:cNvPr id="9" name="object 10">
              <a:extLst>
                <a:ext uri="{FF2B5EF4-FFF2-40B4-BE49-F238E27FC236}">
                  <a16:creationId xmlns:a16="http://schemas.microsoft.com/office/drawing/2014/main" xmlns="" id="{5FD3D12A-9C99-429C-4683-A56FE9B88FA9}"/>
                </a:ext>
              </a:extLst>
            </p:cNvPr>
            <p:cNvPicPr/>
            <p:nvPr/>
          </p:nvPicPr>
          <p:blipFill>
            <a:blip r:embed="rId2" cstate="print"/>
            <a:stretch>
              <a:fillRect/>
            </a:stretch>
          </p:blipFill>
          <p:spPr>
            <a:xfrm>
              <a:off x="6477000" y="66675"/>
              <a:ext cx="3143250" cy="2238375"/>
            </a:xfrm>
            <a:prstGeom prst="rect">
              <a:avLst/>
            </a:prstGeom>
          </p:spPr>
        </p:pic>
        <p:pic>
          <p:nvPicPr>
            <p:cNvPr id="10" name="object 11">
              <a:extLst>
                <a:ext uri="{FF2B5EF4-FFF2-40B4-BE49-F238E27FC236}">
                  <a16:creationId xmlns:a16="http://schemas.microsoft.com/office/drawing/2014/main" xmlns="" id="{E7328C6F-92A5-F74C-F7AB-B27455A91948}"/>
                </a:ext>
              </a:extLst>
            </p:cNvPr>
            <p:cNvPicPr/>
            <p:nvPr/>
          </p:nvPicPr>
          <p:blipFill>
            <a:blip r:embed="rId3" cstate="print"/>
            <a:stretch>
              <a:fillRect/>
            </a:stretch>
          </p:blipFill>
          <p:spPr>
            <a:xfrm>
              <a:off x="9505950" y="2314575"/>
              <a:ext cx="2609850" cy="2076450"/>
            </a:xfrm>
            <a:prstGeom prst="rect">
              <a:avLst/>
            </a:prstGeom>
          </p:spPr>
        </p:pic>
        <p:pic>
          <p:nvPicPr>
            <p:cNvPr id="11" name="object 12">
              <a:extLst>
                <a:ext uri="{FF2B5EF4-FFF2-40B4-BE49-F238E27FC236}">
                  <a16:creationId xmlns:a16="http://schemas.microsoft.com/office/drawing/2014/main" xmlns="" id="{1FBEE0DE-4F0E-1D4D-67D2-6DAD5B814B5E}"/>
                </a:ext>
              </a:extLst>
            </p:cNvPr>
            <p:cNvPicPr/>
            <p:nvPr/>
          </p:nvPicPr>
          <p:blipFill>
            <a:blip r:embed="rId4" cstate="print"/>
            <a:stretch>
              <a:fillRect/>
            </a:stretch>
          </p:blipFill>
          <p:spPr>
            <a:xfrm>
              <a:off x="6477000" y="4410075"/>
              <a:ext cx="3038475" cy="2238375"/>
            </a:xfrm>
            <a:prstGeom prst="rect">
              <a:avLst/>
            </a:prstGeom>
          </p:spPr>
        </p:pic>
      </p:grpSp>
    </p:spTree>
    <p:extLst>
      <p:ext uri="{BB962C8B-B14F-4D97-AF65-F5344CB8AC3E}">
        <p14:creationId xmlns:p14="http://schemas.microsoft.com/office/powerpoint/2010/main" xmlns="" val="611156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EE37409-E3E8-4737-5141-9682D93AE479}"/>
              </a:ext>
            </a:extLst>
          </p:cNvPr>
          <p:cNvSpPr txBox="1"/>
          <p:nvPr/>
        </p:nvSpPr>
        <p:spPr>
          <a:xfrm>
            <a:off x="350874" y="387559"/>
            <a:ext cx="6358270" cy="3416320"/>
          </a:xfrm>
          <a:prstGeom prst="rect">
            <a:avLst/>
          </a:prstGeom>
          <a:noFill/>
        </p:spPr>
        <p:txBody>
          <a:bodyPr wrap="square">
            <a:spAutoFit/>
          </a:bodyPr>
          <a:lstStyle/>
          <a:p>
            <a:pPr marL="12700" marR="7620" algn="just">
              <a:lnSpc>
                <a:spcPct val="100000"/>
              </a:lnSpc>
              <a:spcBef>
                <a:spcPts val="5"/>
              </a:spcBef>
            </a:pPr>
            <a:r>
              <a:rPr lang="en-US" sz="2400" b="1" u="sng" spc="105" dirty="0" smtClean="0">
                <a:latin typeface="Times New Roman" panose="02020603050405020304" pitchFamily="18" charset="0"/>
                <a:cs typeface="Times New Roman" panose="02020603050405020304" pitchFamily="18" charset="0"/>
              </a:rPr>
              <a:t>GSM Module :</a:t>
            </a:r>
          </a:p>
          <a:p>
            <a:pPr marL="12700" marR="7620" algn="just">
              <a:lnSpc>
                <a:spcPct val="100000"/>
              </a:lnSpc>
              <a:spcBef>
                <a:spcPts val="5"/>
              </a:spcBef>
              <a:buFont typeface="Arial" pitchFamily="34" charset="0"/>
              <a:buChar char="•"/>
            </a:pPr>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GSM Module is a specialized type of modem which  accepts a SIM card, and operates over a subscription  to a mobile operator, just like a mobile phone</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12700" marR="5080" algn="just">
              <a:lnSpc>
                <a:spcPct val="100000"/>
              </a:lnSpc>
              <a:buFont typeface="Arial" pitchFamily="34" charset="0"/>
              <a:buChar char="•"/>
            </a:pPr>
            <a:r>
              <a:rPr lang="en-US" sz="2400" dirty="0">
                <a:latin typeface="Times New Roman" panose="02020603050405020304" pitchFamily="18" charset="0"/>
                <a:cs typeface="Times New Roman" panose="02020603050405020304" pitchFamily="18" charset="0"/>
              </a:rPr>
              <a:t>These GSM modules are most frequently used to  provide mobile internet connectivity, many of them  can also be used for sending and receiving SMS and  MMS messages</a:t>
            </a:r>
          </a:p>
        </p:txBody>
      </p:sp>
      <p:sp>
        <p:nvSpPr>
          <p:cNvPr id="5" name="TextBox 4">
            <a:extLst>
              <a:ext uri="{FF2B5EF4-FFF2-40B4-BE49-F238E27FC236}">
                <a16:creationId xmlns:a16="http://schemas.microsoft.com/office/drawing/2014/main" xmlns="" id="{62FBD702-3579-4CCC-F9B0-44873071E768}"/>
              </a:ext>
            </a:extLst>
          </p:cNvPr>
          <p:cNvSpPr txBox="1"/>
          <p:nvPr/>
        </p:nvSpPr>
        <p:spPr>
          <a:xfrm>
            <a:off x="350874" y="3968146"/>
            <a:ext cx="6358269" cy="1569660"/>
          </a:xfrm>
          <a:prstGeom prst="rect">
            <a:avLst/>
          </a:prstGeom>
          <a:noFill/>
        </p:spPr>
        <p:txBody>
          <a:bodyPr wrap="square">
            <a:spAutoFit/>
          </a:bodyPr>
          <a:lstStyle/>
          <a:p>
            <a:pPr marL="12700" marR="5080" algn="just">
              <a:lnSpc>
                <a:spcPct val="100000"/>
              </a:lnSpc>
              <a:spcBef>
                <a:spcPts val="5"/>
              </a:spcBef>
            </a:pPr>
            <a:r>
              <a:rPr lang="en-US" sz="2400" b="1" u="sng" spc="105" dirty="0" smtClean="0">
                <a:latin typeface="Times New Roman" panose="02020603050405020304" pitchFamily="18" charset="0"/>
                <a:cs typeface="Times New Roman" panose="02020603050405020304" pitchFamily="18" charset="0"/>
              </a:rPr>
              <a:t>GPS Module : </a:t>
            </a:r>
          </a:p>
          <a:p>
            <a:pPr marL="12700" marR="5080" algn="just">
              <a:lnSpc>
                <a:spcPct val="100000"/>
              </a:lnSpc>
              <a:spcBef>
                <a:spcPts val="5"/>
              </a:spcBef>
              <a:buFont typeface="Arial" pitchFamily="34" charset="0"/>
              <a:buChar char="•"/>
            </a:pPr>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GPS navigation device is a device that accurately  calculates geographical location by receiving  information from GPS </a:t>
            </a:r>
            <a:r>
              <a:rPr lang="en-US" sz="2400" dirty="0" smtClean="0">
                <a:latin typeface="Times New Roman" panose="02020603050405020304" pitchFamily="18" charset="0"/>
                <a:cs typeface="Times New Roman" panose="02020603050405020304" pitchFamily="18" charset="0"/>
              </a:rPr>
              <a:t>satellites .</a:t>
            </a:r>
            <a:endParaRPr lang="en-US" sz="2400" dirty="0">
              <a:latin typeface="Times New Roman" panose="02020603050405020304" pitchFamily="18" charset="0"/>
              <a:cs typeface="Times New Roman" panose="02020603050405020304" pitchFamily="18" charset="0"/>
            </a:endParaRPr>
          </a:p>
        </p:txBody>
      </p:sp>
      <p:grpSp>
        <p:nvGrpSpPr>
          <p:cNvPr id="9" name="object 4">
            <a:extLst>
              <a:ext uri="{FF2B5EF4-FFF2-40B4-BE49-F238E27FC236}">
                <a16:creationId xmlns:a16="http://schemas.microsoft.com/office/drawing/2014/main" xmlns="" id="{5E4957A3-002B-3344-52D6-3478C3F853B3}"/>
              </a:ext>
            </a:extLst>
          </p:cNvPr>
          <p:cNvGrpSpPr/>
          <p:nvPr/>
        </p:nvGrpSpPr>
        <p:grpSpPr>
          <a:xfrm>
            <a:off x="6909169" y="540487"/>
            <a:ext cx="5591175" cy="9039447"/>
            <a:chOff x="6600825" y="838200"/>
            <a:chExt cx="5591175" cy="5961380"/>
          </a:xfrm>
        </p:grpSpPr>
        <p:sp>
          <p:nvSpPr>
            <p:cNvPr id="10" name="object 5">
              <a:extLst>
                <a:ext uri="{FF2B5EF4-FFF2-40B4-BE49-F238E27FC236}">
                  <a16:creationId xmlns:a16="http://schemas.microsoft.com/office/drawing/2014/main" xmlns="" id="{990CFC20-D08C-8541-8C1E-7DC7556B8A49}"/>
                </a:ext>
              </a:extLst>
            </p:cNvPr>
            <p:cNvSpPr/>
            <p:nvPr/>
          </p:nvSpPr>
          <p:spPr>
            <a:xfrm>
              <a:off x="9163050" y="2457450"/>
              <a:ext cx="3028950" cy="4342130"/>
            </a:xfrm>
            <a:custGeom>
              <a:avLst/>
              <a:gdLst/>
              <a:ahLst/>
              <a:cxnLst/>
              <a:rect l="l" t="t" r="r" b="b"/>
              <a:pathLst>
                <a:path w="3028950" h="4342130">
                  <a:moveTo>
                    <a:pt x="896960" y="3326040"/>
                  </a:moveTo>
                  <a:lnTo>
                    <a:pt x="763123" y="3326040"/>
                  </a:lnTo>
                  <a:lnTo>
                    <a:pt x="633579" y="3364140"/>
                  </a:lnTo>
                  <a:lnTo>
                    <a:pt x="591410" y="3389540"/>
                  </a:lnTo>
                  <a:lnTo>
                    <a:pt x="508669" y="3440340"/>
                  </a:lnTo>
                  <a:lnTo>
                    <a:pt x="468122" y="3478440"/>
                  </a:lnTo>
                  <a:lnTo>
                    <a:pt x="485217" y="3491140"/>
                  </a:lnTo>
                  <a:lnTo>
                    <a:pt x="507303" y="3516540"/>
                  </a:lnTo>
                  <a:lnTo>
                    <a:pt x="534926" y="3529240"/>
                  </a:lnTo>
                  <a:lnTo>
                    <a:pt x="568636" y="3541940"/>
                  </a:lnTo>
                  <a:lnTo>
                    <a:pt x="608980" y="3554640"/>
                  </a:lnTo>
                  <a:lnTo>
                    <a:pt x="656506" y="3567340"/>
                  </a:lnTo>
                  <a:lnTo>
                    <a:pt x="711762" y="3567340"/>
                  </a:lnTo>
                  <a:lnTo>
                    <a:pt x="775295" y="3580040"/>
                  </a:lnTo>
                  <a:lnTo>
                    <a:pt x="847654" y="3592740"/>
                  </a:lnTo>
                  <a:lnTo>
                    <a:pt x="929385" y="3592740"/>
                  </a:lnTo>
                  <a:lnTo>
                    <a:pt x="892643" y="3618140"/>
                  </a:lnTo>
                  <a:lnTo>
                    <a:pt x="860329" y="3643540"/>
                  </a:lnTo>
                  <a:lnTo>
                    <a:pt x="830159" y="3668940"/>
                  </a:lnTo>
                  <a:lnTo>
                    <a:pt x="799846" y="3681640"/>
                  </a:lnTo>
                  <a:lnTo>
                    <a:pt x="751353" y="3707040"/>
                  </a:lnTo>
                  <a:lnTo>
                    <a:pt x="702348" y="3719740"/>
                  </a:lnTo>
                  <a:lnTo>
                    <a:pt x="652837" y="3745140"/>
                  </a:lnTo>
                  <a:lnTo>
                    <a:pt x="503325" y="3783240"/>
                  </a:lnTo>
                  <a:lnTo>
                    <a:pt x="457311" y="3808640"/>
                  </a:lnTo>
                  <a:lnTo>
                    <a:pt x="413868" y="3834040"/>
                  </a:lnTo>
                  <a:lnTo>
                    <a:pt x="372586" y="3859440"/>
                  </a:lnTo>
                  <a:lnTo>
                    <a:pt x="333054" y="3884840"/>
                  </a:lnTo>
                  <a:lnTo>
                    <a:pt x="294862" y="3922940"/>
                  </a:lnTo>
                  <a:lnTo>
                    <a:pt x="257598" y="3948340"/>
                  </a:lnTo>
                  <a:lnTo>
                    <a:pt x="220852" y="3986440"/>
                  </a:lnTo>
                  <a:lnTo>
                    <a:pt x="182406" y="4024540"/>
                  </a:lnTo>
                  <a:lnTo>
                    <a:pt x="146455" y="4062640"/>
                  </a:lnTo>
                  <a:lnTo>
                    <a:pt x="112881" y="4100740"/>
                  </a:lnTo>
                  <a:lnTo>
                    <a:pt x="81566" y="4151540"/>
                  </a:lnTo>
                  <a:lnTo>
                    <a:pt x="52392" y="4189640"/>
                  </a:lnTo>
                  <a:lnTo>
                    <a:pt x="25243" y="4240440"/>
                  </a:lnTo>
                  <a:lnTo>
                    <a:pt x="0" y="4291240"/>
                  </a:lnTo>
                  <a:lnTo>
                    <a:pt x="35915" y="4329340"/>
                  </a:lnTo>
                  <a:lnTo>
                    <a:pt x="65198" y="4342040"/>
                  </a:lnTo>
                  <a:lnTo>
                    <a:pt x="94743" y="4342040"/>
                  </a:lnTo>
                  <a:lnTo>
                    <a:pt x="131445" y="4316640"/>
                  </a:lnTo>
                  <a:lnTo>
                    <a:pt x="172217" y="4291240"/>
                  </a:lnTo>
                  <a:lnTo>
                    <a:pt x="212259" y="4253140"/>
                  </a:lnTo>
                  <a:lnTo>
                    <a:pt x="369570" y="4100740"/>
                  </a:lnTo>
                  <a:lnTo>
                    <a:pt x="407678" y="4075340"/>
                  </a:lnTo>
                  <a:lnTo>
                    <a:pt x="484509" y="3999140"/>
                  </a:lnTo>
                  <a:lnTo>
                    <a:pt x="645922" y="3846740"/>
                  </a:lnTo>
                  <a:lnTo>
                    <a:pt x="859519" y="3846740"/>
                  </a:lnTo>
                  <a:lnTo>
                    <a:pt x="876195" y="3808640"/>
                  </a:lnTo>
                  <a:lnTo>
                    <a:pt x="901936" y="3770540"/>
                  </a:lnTo>
                  <a:lnTo>
                    <a:pt x="931007" y="3719740"/>
                  </a:lnTo>
                  <a:lnTo>
                    <a:pt x="963233" y="3681640"/>
                  </a:lnTo>
                  <a:lnTo>
                    <a:pt x="998438" y="3656240"/>
                  </a:lnTo>
                  <a:lnTo>
                    <a:pt x="1036447" y="3618140"/>
                  </a:lnTo>
                  <a:lnTo>
                    <a:pt x="1073298" y="3580040"/>
                  </a:lnTo>
                  <a:lnTo>
                    <a:pt x="1111234" y="3554640"/>
                  </a:lnTo>
                  <a:lnTo>
                    <a:pt x="1152479" y="3516540"/>
                  </a:lnTo>
                  <a:lnTo>
                    <a:pt x="1199260" y="3465740"/>
                  </a:lnTo>
                  <a:lnTo>
                    <a:pt x="1391525" y="3465740"/>
                  </a:lnTo>
                  <a:lnTo>
                    <a:pt x="1394209" y="3453040"/>
                  </a:lnTo>
                  <a:lnTo>
                    <a:pt x="1401318" y="3414940"/>
                  </a:lnTo>
                  <a:lnTo>
                    <a:pt x="1405047" y="3402240"/>
                  </a:lnTo>
                  <a:lnTo>
                    <a:pt x="1176147" y="3402240"/>
                  </a:lnTo>
                  <a:lnTo>
                    <a:pt x="1128634" y="3389540"/>
                  </a:lnTo>
                  <a:lnTo>
                    <a:pt x="1081497" y="3364140"/>
                  </a:lnTo>
                  <a:lnTo>
                    <a:pt x="988401" y="3338740"/>
                  </a:lnTo>
                  <a:lnTo>
                    <a:pt x="942467" y="3338740"/>
                  </a:lnTo>
                  <a:lnTo>
                    <a:pt x="896960" y="3326040"/>
                  </a:lnTo>
                  <a:close/>
                </a:path>
                <a:path w="3028950" h="4342130">
                  <a:moveTo>
                    <a:pt x="859519" y="3846740"/>
                  </a:moveTo>
                  <a:lnTo>
                    <a:pt x="645922" y="3846740"/>
                  </a:lnTo>
                  <a:lnTo>
                    <a:pt x="648335" y="3897540"/>
                  </a:lnTo>
                  <a:lnTo>
                    <a:pt x="645077" y="3935640"/>
                  </a:lnTo>
                  <a:lnTo>
                    <a:pt x="633010" y="4024540"/>
                  </a:lnTo>
                  <a:lnTo>
                    <a:pt x="629932" y="4075340"/>
                  </a:lnTo>
                  <a:lnTo>
                    <a:pt x="632645" y="4113440"/>
                  </a:lnTo>
                  <a:lnTo>
                    <a:pt x="644017" y="4164240"/>
                  </a:lnTo>
                  <a:lnTo>
                    <a:pt x="681324" y="4126140"/>
                  </a:lnTo>
                  <a:lnTo>
                    <a:pt x="715616" y="4100740"/>
                  </a:lnTo>
                  <a:lnTo>
                    <a:pt x="746710" y="4062640"/>
                  </a:lnTo>
                  <a:lnTo>
                    <a:pt x="774420" y="4024540"/>
                  </a:lnTo>
                  <a:lnTo>
                    <a:pt x="798562" y="3986440"/>
                  </a:lnTo>
                  <a:lnTo>
                    <a:pt x="818952" y="3948340"/>
                  </a:lnTo>
                  <a:lnTo>
                    <a:pt x="835405" y="3897540"/>
                  </a:lnTo>
                  <a:lnTo>
                    <a:pt x="853960" y="3859440"/>
                  </a:lnTo>
                  <a:lnTo>
                    <a:pt x="859519" y="3846740"/>
                  </a:lnTo>
                  <a:close/>
                </a:path>
                <a:path w="3028950" h="4342130">
                  <a:moveTo>
                    <a:pt x="1391525" y="3465740"/>
                  </a:moveTo>
                  <a:lnTo>
                    <a:pt x="1199260" y="3465740"/>
                  </a:lnTo>
                  <a:lnTo>
                    <a:pt x="1189045" y="3529240"/>
                  </a:lnTo>
                  <a:lnTo>
                    <a:pt x="1179987" y="3592740"/>
                  </a:lnTo>
                  <a:lnTo>
                    <a:pt x="1171326" y="3643540"/>
                  </a:lnTo>
                  <a:lnTo>
                    <a:pt x="1162298" y="3694340"/>
                  </a:lnTo>
                  <a:lnTo>
                    <a:pt x="1152144" y="3745140"/>
                  </a:lnTo>
                  <a:lnTo>
                    <a:pt x="1141115" y="3795940"/>
                  </a:lnTo>
                  <a:lnTo>
                    <a:pt x="1128532" y="3834040"/>
                  </a:lnTo>
                  <a:lnTo>
                    <a:pt x="1114973" y="3884840"/>
                  </a:lnTo>
                  <a:lnTo>
                    <a:pt x="1101018" y="3922940"/>
                  </a:lnTo>
                  <a:lnTo>
                    <a:pt x="1087247" y="3973740"/>
                  </a:lnTo>
                  <a:lnTo>
                    <a:pt x="1122045" y="3973740"/>
                  </a:lnTo>
                  <a:lnTo>
                    <a:pt x="1159644" y="3935640"/>
                  </a:lnTo>
                  <a:lnTo>
                    <a:pt x="1195367" y="3897540"/>
                  </a:lnTo>
                  <a:lnTo>
                    <a:pt x="1228931" y="3859440"/>
                  </a:lnTo>
                  <a:lnTo>
                    <a:pt x="1260052" y="3821340"/>
                  </a:lnTo>
                  <a:lnTo>
                    <a:pt x="1288446" y="3783240"/>
                  </a:lnTo>
                  <a:lnTo>
                    <a:pt x="1313831" y="3745140"/>
                  </a:lnTo>
                  <a:lnTo>
                    <a:pt x="1335922" y="3694340"/>
                  </a:lnTo>
                  <a:lnTo>
                    <a:pt x="1354436" y="3643540"/>
                  </a:lnTo>
                  <a:lnTo>
                    <a:pt x="1369090" y="3605440"/>
                  </a:lnTo>
                  <a:lnTo>
                    <a:pt x="1379601" y="3541940"/>
                  </a:lnTo>
                  <a:lnTo>
                    <a:pt x="1384280" y="3516540"/>
                  </a:lnTo>
                  <a:lnTo>
                    <a:pt x="1388840" y="3478440"/>
                  </a:lnTo>
                  <a:lnTo>
                    <a:pt x="1391525" y="3465740"/>
                  </a:lnTo>
                  <a:close/>
                </a:path>
                <a:path w="3028950" h="4342130">
                  <a:moveTo>
                    <a:pt x="1826757" y="3135540"/>
                  </a:moveTo>
                  <a:lnTo>
                    <a:pt x="1611502" y="3135540"/>
                  </a:lnTo>
                  <a:lnTo>
                    <a:pt x="1604843" y="3186340"/>
                  </a:lnTo>
                  <a:lnTo>
                    <a:pt x="1597594" y="3249840"/>
                  </a:lnTo>
                  <a:lnTo>
                    <a:pt x="1590563" y="3300640"/>
                  </a:lnTo>
                  <a:lnTo>
                    <a:pt x="1584560" y="3351440"/>
                  </a:lnTo>
                  <a:lnTo>
                    <a:pt x="1580390" y="3414940"/>
                  </a:lnTo>
                  <a:lnTo>
                    <a:pt x="1578864" y="3465740"/>
                  </a:lnTo>
                  <a:lnTo>
                    <a:pt x="1577984" y="3516540"/>
                  </a:lnTo>
                  <a:lnTo>
                    <a:pt x="1575425" y="3567340"/>
                  </a:lnTo>
                  <a:lnTo>
                    <a:pt x="1571498" y="3618140"/>
                  </a:lnTo>
                  <a:lnTo>
                    <a:pt x="1566512" y="3668940"/>
                  </a:lnTo>
                  <a:lnTo>
                    <a:pt x="1560778" y="3719740"/>
                  </a:lnTo>
                  <a:lnTo>
                    <a:pt x="1554606" y="3783240"/>
                  </a:lnTo>
                  <a:lnTo>
                    <a:pt x="1601116" y="3757840"/>
                  </a:lnTo>
                  <a:lnTo>
                    <a:pt x="1629695" y="3732440"/>
                  </a:lnTo>
                  <a:lnTo>
                    <a:pt x="1658874" y="3681640"/>
                  </a:lnTo>
                  <a:lnTo>
                    <a:pt x="1680069" y="3630840"/>
                  </a:lnTo>
                  <a:lnTo>
                    <a:pt x="1700813" y="3592740"/>
                  </a:lnTo>
                  <a:lnTo>
                    <a:pt x="1720849" y="3541940"/>
                  </a:lnTo>
                  <a:lnTo>
                    <a:pt x="1739920" y="3491140"/>
                  </a:lnTo>
                  <a:lnTo>
                    <a:pt x="1757770" y="3440340"/>
                  </a:lnTo>
                  <a:lnTo>
                    <a:pt x="1774142" y="3402240"/>
                  </a:lnTo>
                  <a:lnTo>
                    <a:pt x="1788780" y="3351440"/>
                  </a:lnTo>
                  <a:lnTo>
                    <a:pt x="1801428" y="3300640"/>
                  </a:lnTo>
                  <a:lnTo>
                    <a:pt x="1811829" y="3249840"/>
                  </a:lnTo>
                  <a:lnTo>
                    <a:pt x="1819726" y="3199040"/>
                  </a:lnTo>
                  <a:lnTo>
                    <a:pt x="1824863" y="3148240"/>
                  </a:lnTo>
                  <a:lnTo>
                    <a:pt x="1826757" y="3135540"/>
                  </a:lnTo>
                  <a:close/>
                </a:path>
                <a:path w="3028950" h="4342130">
                  <a:moveTo>
                    <a:pt x="2411968" y="2652940"/>
                  </a:moveTo>
                  <a:lnTo>
                    <a:pt x="1472231" y="2652940"/>
                  </a:lnTo>
                  <a:lnTo>
                    <a:pt x="1520620" y="2665640"/>
                  </a:lnTo>
                  <a:lnTo>
                    <a:pt x="2179320" y="2665640"/>
                  </a:lnTo>
                  <a:lnTo>
                    <a:pt x="2162878" y="2703740"/>
                  </a:lnTo>
                  <a:lnTo>
                    <a:pt x="2149160" y="2754540"/>
                  </a:lnTo>
                  <a:lnTo>
                    <a:pt x="2137792" y="2805340"/>
                  </a:lnTo>
                  <a:lnTo>
                    <a:pt x="2128401" y="2843440"/>
                  </a:lnTo>
                  <a:lnTo>
                    <a:pt x="2120614" y="2894240"/>
                  </a:lnTo>
                  <a:lnTo>
                    <a:pt x="2114056" y="2945040"/>
                  </a:lnTo>
                  <a:lnTo>
                    <a:pt x="2108354" y="2995840"/>
                  </a:lnTo>
                  <a:lnTo>
                    <a:pt x="2103134" y="3033940"/>
                  </a:lnTo>
                  <a:lnTo>
                    <a:pt x="2098024" y="3084740"/>
                  </a:lnTo>
                  <a:lnTo>
                    <a:pt x="2092649" y="3135540"/>
                  </a:lnTo>
                  <a:lnTo>
                    <a:pt x="2086635" y="3173640"/>
                  </a:lnTo>
                  <a:lnTo>
                    <a:pt x="2079610" y="3224440"/>
                  </a:lnTo>
                  <a:lnTo>
                    <a:pt x="2071200" y="3275240"/>
                  </a:lnTo>
                  <a:lnTo>
                    <a:pt x="2061031" y="3313340"/>
                  </a:lnTo>
                  <a:lnTo>
                    <a:pt x="2048730" y="3364140"/>
                  </a:lnTo>
                  <a:lnTo>
                    <a:pt x="2033923" y="3414940"/>
                  </a:lnTo>
                  <a:lnTo>
                    <a:pt x="2016236" y="3453040"/>
                  </a:lnTo>
                  <a:lnTo>
                    <a:pt x="1995297" y="3503840"/>
                  </a:lnTo>
                  <a:lnTo>
                    <a:pt x="2038475" y="3491140"/>
                  </a:lnTo>
                  <a:lnTo>
                    <a:pt x="2093684" y="3465740"/>
                  </a:lnTo>
                  <a:lnTo>
                    <a:pt x="2135895" y="3389540"/>
                  </a:lnTo>
                  <a:lnTo>
                    <a:pt x="2161881" y="3351440"/>
                  </a:lnTo>
                  <a:lnTo>
                    <a:pt x="2214141" y="3249840"/>
                  </a:lnTo>
                  <a:lnTo>
                    <a:pt x="2239883" y="3211740"/>
                  </a:lnTo>
                  <a:lnTo>
                    <a:pt x="2265011" y="3160940"/>
                  </a:lnTo>
                  <a:lnTo>
                    <a:pt x="2289260" y="3110140"/>
                  </a:lnTo>
                  <a:lnTo>
                    <a:pt x="2312364" y="3059340"/>
                  </a:lnTo>
                  <a:lnTo>
                    <a:pt x="2334056" y="3021240"/>
                  </a:lnTo>
                  <a:lnTo>
                    <a:pt x="2354072" y="2970440"/>
                  </a:lnTo>
                  <a:lnTo>
                    <a:pt x="2369108" y="2919640"/>
                  </a:lnTo>
                  <a:lnTo>
                    <a:pt x="2380517" y="2881540"/>
                  </a:lnTo>
                  <a:lnTo>
                    <a:pt x="2389185" y="2830740"/>
                  </a:lnTo>
                  <a:lnTo>
                    <a:pt x="2395997" y="2779940"/>
                  </a:lnTo>
                  <a:lnTo>
                    <a:pt x="2401839" y="2729140"/>
                  </a:lnTo>
                  <a:lnTo>
                    <a:pt x="2407596" y="2678340"/>
                  </a:lnTo>
                  <a:lnTo>
                    <a:pt x="2411968" y="2652940"/>
                  </a:lnTo>
                  <a:close/>
                </a:path>
                <a:path w="3028950" h="4342130">
                  <a:moveTo>
                    <a:pt x="1306623" y="2957740"/>
                  </a:moveTo>
                  <a:lnTo>
                    <a:pt x="1168203" y="2957740"/>
                  </a:lnTo>
                  <a:lnTo>
                    <a:pt x="1073640" y="2983140"/>
                  </a:lnTo>
                  <a:lnTo>
                    <a:pt x="1025651" y="3008540"/>
                  </a:lnTo>
                  <a:lnTo>
                    <a:pt x="975336" y="3033940"/>
                  </a:lnTo>
                  <a:lnTo>
                    <a:pt x="928294" y="3059340"/>
                  </a:lnTo>
                  <a:lnTo>
                    <a:pt x="886763" y="3097440"/>
                  </a:lnTo>
                  <a:lnTo>
                    <a:pt x="852980" y="3135540"/>
                  </a:lnTo>
                  <a:lnTo>
                    <a:pt x="829182" y="3173640"/>
                  </a:lnTo>
                  <a:lnTo>
                    <a:pt x="1020806" y="3173640"/>
                  </a:lnTo>
                  <a:lnTo>
                    <a:pt x="1068195" y="3186340"/>
                  </a:lnTo>
                  <a:lnTo>
                    <a:pt x="1115626" y="3186340"/>
                  </a:lnTo>
                  <a:lnTo>
                    <a:pt x="1357756" y="3249840"/>
                  </a:lnTo>
                  <a:lnTo>
                    <a:pt x="1244535" y="3351440"/>
                  </a:lnTo>
                  <a:lnTo>
                    <a:pt x="1176147" y="3402240"/>
                  </a:lnTo>
                  <a:lnTo>
                    <a:pt x="1405047" y="3402240"/>
                  </a:lnTo>
                  <a:lnTo>
                    <a:pt x="1412505" y="3376840"/>
                  </a:lnTo>
                  <a:lnTo>
                    <a:pt x="1425415" y="3338740"/>
                  </a:lnTo>
                  <a:lnTo>
                    <a:pt x="1442212" y="3287940"/>
                  </a:lnTo>
                  <a:lnTo>
                    <a:pt x="1465062" y="3262540"/>
                  </a:lnTo>
                  <a:lnTo>
                    <a:pt x="1496132" y="3224440"/>
                  </a:lnTo>
                  <a:lnTo>
                    <a:pt x="1537589" y="3199040"/>
                  </a:lnTo>
                  <a:lnTo>
                    <a:pt x="1557371" y="3186340"/>
                  </a:lnTo>
                  <a:lnTo>
                    <a:pt x="1575450" y="3173640"/>
                  </a:lnTo>
                  <a:lnTo>
                    <a:pt x="1593078" y="3160940"/>
                  </a:lnTo>
                  <a:lnTo>
                    <a:pt x="1611502" y="3135540"/>
                  </a:lnTo>
                  <a:lnTo>
                    <a:pt x="1826757" y="3135540"/>
                  </a:lnTo>
                  <a:lnTo>
                    <a:pt x="1830545" y="3110140"/>
                  </a:lnTo>
                  <a:lnTo>
                    <a:pt x="1838751" y="3072040"/>
                  </a:lnTo>
                  <a:lnTo>
                    <a:pt x="1571878" y="3072040"/>
                  </a:lnTo>
                  <a:lnTo>
                    <a:pt x="1528692" y="3033940"/>
                  </a:lnTo>
                  <a:lnTo>
                    <a:pt x="1485106" y="3021240"/>
                  </a:lnTo>
                  <a:lnTo>
                    <a:pt x="1441114" y="2995840"/>
                  </a:lnTo>
                  <a:lnTo>
                    <a:pt x="1306623" y="2957740"/>
                  </a:lnTo>
                  <a:close/>
                </a:path>
                <a:path w="3028950" h="4342130">
                  <a:moveTo>
                    <a:pt x="2816188" y="2157640"/>
                  </a:moveTo>
                  <a:lnTo>
                    <a:pt x="2680461" y="2157640"/>
                  </a:lnTo>
                  <a:lnTo>
                    <a:pt x="2661985" y="2208440"/>
                  </a:lnTo>
                  <a:lnTo>
                    <a:pt x="2648315" y="2259240"/>
                  </a:lnTo>
                  <a:lnTo>
                    <a:pt x="2638781" y="2297340"/>
                  </a:lnTo>
                  <a:lnTo>
                    <a:pt x="2632716" y="2348140"/>
                  </a:lnTo>
                  <a:lnTo>
                    <a:pt x="2629452" y="2398940"/>
                  </a:lnTo>
                  <a:lnTo>
                    <a:pt x="2628319" y="2449740"/>
                  </a:lnTo>
                  <a:lnTo>
                    <a:pt x="2628651" y="2487840"/>
                  </a:lnTo>
                  <a:lnTo>
                    <a:pt x="2629777" y="2538640"/>
                  </a:lnTo>
                  <a:lnTo>
                    <a:pt x="2631031" y="2589440"/>
                  </a:lnTo>
                  <a:lnTo>
                    <a:pt x="2631565" y="2627540"/>
                  </a:lnTo>
                  <a:lnTo>
                    <a:pt x="2631245" y="2691040"/>
                  </a:lnTo>
                  <a:lnTo>
                    <a:pt x="2628869" y="2729140"/>
                  </a:lnTo>
                  <a:lnTo>
                    <a:pt x="2623947" y="2779940"/>
                  </a:lnTo>
                  <a:lnTo>
                    <a:pt x="2617147" y="2830740"/>
                  </a:lnTo>
                  <a:lnTo>
                    <a:pt x="2610993" y="2881540"/>
                  </a:lnTo>
                  <a:lnTo>
                    <a:pt x="2605325" y="2945040"/>
                  </a:lnTo>
                  <a:lnTo>
                    <a:pt x="2599986" y="2995840"/>
                  </a:lnTo>
                  <a:lnTo>
                    <a:pt x="2589656" y="3097440"/>
                  </a:lnTo>
                  <a:lnTo>
                    <a:pt x="2590286" y="3110140"/>
                  </a:lnTo>
                  <a:lnTo>
                    <a:pt x="2593546" y="3122840"/>
                  </a:lnTo>
                  <a:lnTo>
                    <a:pt x="2598640" y="3148240"/>
                  </a:lnTo>
                  <a:lnTo>
                    <a:pt x="2604770" y="3173640"/>
                  </a:lnTo>
                  <a:lnTo>
                    <a:pt x="2628473" y="3148240"/>
                  </a:lnTo>
                  <a:lnTo>
                    <a:pt x="2648854" y="3122840"/>
                  </a:lnTo>
                  <a:lnTo>
                    <a:pt x="2665545" y="3110140"/>
                  </a:lnTo>
                  <a:lnTo>
                    <a:pt x="2678176" y="3084740"/>
                  </a:lnTo>
                  <a:lnTo>
                    <a:pt x="2701408" y="3046640"/>
                  </a:lnTo>
                  <a:lnTo>
                    <a:pt x="2724079" y="2995840"/>
                  </a:lnTo>
                  <a:lnTo>
                    <a:pt x="2746327" y="2957740"/>
                  </a:lnTo>
                  <a:lnTo>
                    <a:pt x="2768289" y="2906940"/>
                  </a:lnTo>
                  <a:lnTo>
                    <a:pt x="2811906" y="2818040"/>
                  </a:lnTo>
                  <a:lnTo>
                    <a:pt x="2830854" y="2767240"/>
                  </a:lnTo>
                  <a:lnTo>
                    <a:pt x="2841352" y="2716440"/>
                  </a:lnTo>
                  <a:lnTo>
                    <a:pt x="2845514" y="2665640"/>
                  </a:lnTo>
                  <a:lnTo>
                    <a:pt x="2845453" y="2614840"/>
                  </a:lnTo>
                  <a:lnTo>
                    <a:pt x="2839029" y="2462440"/>
                  </a:lnTo>
                  <a:lnTo>
                    <a:pt x="2835560" y="2411640"/>
                  </a:lnTo>
                  <a:lnTo>
                    <a:pt x="2830615" y="2360840"/>
                  </a:lnTo>
                  <a:lnTo>
                    <a:pt x="2824099" y="2322740"/>
                  </a:lnTo>
                  <a:lnTo>
                    <a:pt x="2817953" y="2271940"/>
                  </a:lnTo>
                  <a:lnTo>
                    <a:pt x="2814869" y="2221140"/>
                  </a:lnTo>
                  <a:lnTo>
                    <a:pt x="2815010" y="2170340"/>
                  </a:lnTo>
                  <a:lnTo>
                    <a:pt x="2816188" y="2157640"/>
                  </a:lnTo>
                  <a:close/>
                </a:path>
                <a:path w="3028950" h="4342130">
                  <a:moveTo>
                    <a:pt x="2179320" y="2665640"/>
                  </a:moveTo>
                  <a:lnTo>
                    <a:pt x="1569974" y="2665640"/>
                  </a:lnTo>
                  <a:lnTo>
                    <a:pt x="1664640" y="2691040"/>
                  </a:lnTo>
                  <a:lnTo>
                    <a:pt x="1712710" y="2691040"/>
                  </a:lnTo>
                  <a:lnTo>
                    <a:pt x="1811618" y="2716440"/>
                  </a:lnTo>
                  <a:lnTo>
                    <a:pt x="1862974" y="2716440"/>
                  </a:lnTo>
                  <a:lnTo>
                    <a:pt x="1970785" y="2741840"/>
                  </a:lnTo>
                  <a:lnTo>
                    <a:pt x="1571878" y="3072040"/>
                  </a:lnTo>
                  <a:lnTo>
                    <a:pt x="1838751" y="3072040"/>
                  </a:lnTo>
                  <a:lnTo>
                    <a:pt x="1841486" y="3059340"/>
                  </a:lnTo>
                  <a:lnTo>
                    <a:pt x="1857234" y="3021240"/>
                  </a:lnTo>
                  <a:lnTo>
                    <a:pt x="1877335" y="2970440"/>
                  </a:lnTo>
                  <a:lnTo>
                    <a:pt x="1901335" y="2932340"/>
                  </a:lnTo>
                  <a:lnTo>
                    <a:pt x="1928781" y="2894240"/>
                  </a:lnTo>
                  <a:lnTo>
                    <a:pt x="1959220" y="2856140"/>
                  </a:lnTo>
                  <a:lnTo>
                    <a:pt x="1992199" y="2805340"/>
                  </a:lnTo>
                  <a:lnTo>
                    <a:pt x="2027264" y="2779940"/>
                  </a:lnTo>
                  <a:lnTo>
                    <a:pt x="2063962" y="2741840"/>
                  </a:lnTo>
                  <a:lnTo>
                    <a:pt x="2101839" y="2716440"/>
                  </a:lnTo>
                  <a:lnTo>
                    <a:pt x="2140443" y="2678340"/>
                  </a:lnTo>
                  <a:lnTo>
                    <a:pt x="2179320" y="2665640"/>
                  </a:lnTo>
                  <a:close/>
                </a:path>
                <a:path w="3028950" h="4342130">
                  <a:moveTo>
                    <a:pt x="1920749" y="2424340"/>
                  </a:moveTo>
                  <a:lnTo>
                    <a:pt x="1739523" y="2424340"/>
                  </a:lnTo>
                  <a:lnTo>
                    <a:pt x="1552955" y="2475140"/>
                  </a:lnTo>
                  <a:lnTo>
                    <a:pt x="1511707" y="2500540"/>
                  </a:lnTo>
                  <a:lnTo>
                    <a:pt x="1470572" y="2513240"/>
                  </a:lnTo>
                  <a:lnTo>
                    <a:pt x="1430348" y="2538640"/>
                  </a:lnTo>
                  <a:lnTo>
                    <a:pt x="1391832" y="2564040"/>
                  </a:lnTo>
                  <a:lnTo>
                    <a:pt x="1355822" y="2589440"/>
                  </a:lnTo>
                  <a:lnTo>
                    <a:pt x="1323116" y="2627540"/>
                  </a:lnTo>
                  <a:lnTo>
                    <a:pt x="1294510" y="2678340"/>
                  </a:lnTo>
                  <a:lnTo>
                    <a:pt x="1376299" y="2678340"/>
                  </a:lnTo>
                  <a:lnTo>
                    <a:pt x="1472231" y="2652940"/>
                  </a:lnTo>
                  <a:lnTo>
                    <a:pt x="2411968" y="2652940"/>
                  </a:lnTo>
                  <a:lnTo>
                    <a:pt x="2414154" y="2640240"/>
                  </a:lnTo>
                  <a:lnTo>
                    <a:pt x="2422398" y="2589440"/>
                  </a:lnTo>
                  <a:lnTo>
                    <a:pt x="2430875" y="2551340"/>
                  </a:lnTo>
                  <a:lnTo>
                    <a:pt x="2183003" y="2551340"/>
                  </a:lnTo>
                  <a:lnTo>
                    <a:pt x="2009421" y="2449740"/>
                  </a:lnTo>
                  <a:lnTo>
                    <a:pt x="1920749" y="2424340"/>
                  </a:lnTo>
                  <a:close/>
                </a:path>
                <a:path w="3028950" h="4342130">
                  <a:moveTo>
                    <a:pt x="2574186" y="2246540"/>
                  </a:moveTo>
                  <a:lnTo>
                    <a:pt x="2485517" y="2246540"/>
                  </a:lnTo>
                  <a:lnTo>
                    <a:pt x="2405977" y="2322740"/>
                  </a:lnTo>
                  <a:lnTo>
                    <a:pt x="2183003" y="2551340"/>
                  </a:lnTo>
                  <a:lnTo>
                    <a:pt x="2430875" y="2551340"/>
                  </a:lnTo>
                  <a:lnTo>
                    <a:pt x="2433700" y="2538640"/>
                  </a:lnTo>
                  <a:lnTo>
                    <a:pt x="2447395" y="2487840"/>
                  </a:lnTo>
                  <a:lnTo>
                    <a:pt x="2463794" y="2437040"/>
                  </a:lnTo>
                  <a:lnTo>
                    <a:pt x="2483207" y="2386240"/>
                  </a:lnTo>
                  <a:lnTo>
                    <a:pt x="2505948" y="2348140"/>
                  </a:lnTo>
                  <a:lnTo>
                    <a:pt x="2532327" y="2310040"/>
                  </a:lnTo>
                  <a:lnTo>
                    <a:pt x="2562656" y="2259240"/>
                  </a:lnTo>
                  <a:lnTo>
                    <a:pt x="2574186" y="2246540"/>
                  </a:lnTo>
                  <a:close/>
                </a:path>
                <a:path w="3028950" h="4342130">
                  <a:moveTo>
                    <a:pt x="2460981" y="2030640"/>
                  </a:moveTo>
                  <a:lnTo>
                    <a:pt x="2128771" y="2030640"/>
                  </a:lnTo>
                  <a:lnTo>
                    <a:pt x="1945603" y="2081440"/>
                  </a:lnTo>
                  <a:lnTo>
                    <a:pt x="1900334" y="2106840"/>
                  </a:lnTo>
                  <a:lnTo>
                    <a:pt x="1810257" y="2132240"/>
                  </a:lnTo>
                  <a:lnTo>
                    <a:pt x="1768341" y="2157640"/>
                  </a:lnTo>
                  <a:lnTo>
                    <a:pt x="1728522" y="2183040"/>
                  </a:lnTo>
                  <a:lnTo>
                    <a:pt x="1690764" y="2208440"/>
                  </a:lnTo>
                  <a:lnTo>
                    <a:pt x="1655029" y="2246540"/>
                  </a:lnTo>
                  <a:lnTo>
                    <a:pt x="1621281" y="2297340"/>
                  </a:lnTo>
                  <a:lnTo>
                    <a:pt x="1667922" y="2297340"/>
                  </a:lnTo>
                  <a:lnTo>
                    <a:pt x="1685861" y="2310040"/>
                  </a:lnTo>
                  <a:lnTo>
                    <a:pt x="1701038" y="2310040"/>
                  </a:lnTo>
                  <a:lnTo>
                    <a:pt x="1846147" y="2271940"/>
                  </a:lnTo>
                  <a:lnTo>
                    <a:pt x="1894862" y="2271940"/>
                  </a:lnTo>
                  <a:lnTo>
                    <a:pt x="1943721" y="2259240"/>
                  </a:lnTo>
                  <a:lnTo>
                    <a:pt x="2375988" y="2259240"/>
                  </a:lnTo>
                  <a:lnTo>
                    <a:pt x="2428033" y="2246540"/>
                  </a:lnTo>
                  <a:lnTo>
                    <a:pt x="2574186" y="2246540"/>
                  </a:lnTo>
                  <a:lnTo>
                    <a:pt x="2597247" y="2221140"/>
                  </a:lnTo>
                  <a:lnTo>
                    <a:pt x="2636412" y="2195740"/>
                  </a:lnTo>
                  <a:lnTo>
                    <a:pt x="2680461" y="2157640"/>
                  </a:lnTo>
                  <a:lnTo>
                    <a:pt x="2816188" y="2157640"/>
                  </a:lnTo>
                  <a:lnTo>
                    <a:pt x="2818543" y="2132240"/>
                  </a:lnTo>
                  <a:lnTo>
                    <a:pt x="2825635" y="2081440"/>
                  </a:lnTo>
                  <a:lnTo>
                    <a:pt x="2832844" y="2056040"/>
                  </a:lnTo>
                  <a:lnTo>
                    <a:pt x="2528907" y="2056040"/>
                  </a:lnTo>
                  <a:lnTo>
                    <a:pt x="2510028" y="2043340"/>
                  </a:lnTo>
                  <a:lnTo>
                    <a:pt x="2460981" y="2030640"/>
                  </a:lnTo>
                  <a:close/>
                </a:path>
                <a:path w="3028950" h="4342130">
                  <a:moveTo>
                    <a:pt x="2976605" y="1814740"/>
                  </a:moveTo>
                  <a:lnTo>
                    <a:pt x="2892425" y="1814740"/>
                  </a:lnTo>
                  <a:lnTo>
                    <a:pt x="2827937" y="1890940"/>
                  </a:lnTo>
                  <a:lnTo>
                    <a:pt x="2795270" y="1929040"/>
                  </a:lnTo>
                  <a:lnTo>
                    <a:pt x="2761840" y="1967140"/>
                  </a:lnTo>
                  <a:lnTo>
                    <a:pt x="2727289" y="2005240"/>
                  </a:lnTo>
                  <a:lnTo>
                    <a:pt x="2691256" y="2030640"/>
                  </a:lnTo>
                  <a:lnTo>
                    <a:pt x="2669139" y="2043340"/>
                  </a:lnTo>
                  <a:lnTo>
                    <a:pt x="2642806" y="2043340"/>
                  </a:lnTo>
                  <a:lnTo>
                    <a:pt x="2614568" y="2056040"/>
                  </a:lnTo>
                  <a:lnTo>
                    <a:pt x="2832844" y="2056040"/>
                  </a:lnTo>
                  <a:lnTo>
                    <a:pt x="2836449" y="2043340"/>
                  </a:lnTo>
                  <a:lnTo>
                    <a:pt x="2851153" y="1992540"/>
                  </a:lnTo>
                  <a:lnTo>
                    <a:pt x="2869913" y="1954440"/>
                  </a:lnTo>
                  <a:lnTo>
                    <a:pt x="2892893" y="1916340"/>
                  </a:lnTo>
                  <a:lnTo>
                    <a:pt x="2920260" y="1878240"/>
                  </a:lnTo>
                  <a:lnTo>
                    <a:pt x="2952179" y="1840140"/>
                  </a:lnTo>
                  <a:lnTo>
                    <a:pt x="2976605" y="1814740"/>
                  </a:lnTo>
                  <a:close/>
                </a:path>
                <a:path w="3028950" h="4342130">
                  <a:moveTo>
                    <a:pt x="2364197" y="2017940"/>
                  </a:moveTo>
                  <a:lnTo>
                    <a:pt x="2221939" y="2017940"/>
                  </a:lnTo>
                  <a:lnTo>
                    <a:pt x="2175203" y="2030640"/>
                  </a:lnTo>
                  <a:lnTo>
                    <a:pt x="2412379" y="2030640"/>
                  </a:lnTo>
                  <a:lnTo>
                    <a:pt x="2364197" y="2017940"/>
                  </a:lnTo>
                  <a:close/>
                </a:path>
                <a:path w="3028950" h="4342130">
                  <a:moveTo>
                    <a:pt x="3028950" y="1586140"/>
                  </a:moveTo>
                  <a:lnTo>
                    <a:pt x="2962402" y="1598840"/>
                  </a:lnTo>
                  <a:lnTo>
                    <a:pt x="2913371" y="1611540"/>
                  </a:lnTo>
                  <a:lnTo>
                    <a:pt x="2513682" y="1611540"/>
                  </a:lnTo>
                  <a:lnTo>
                    <a:pt x="2465955" y="1624240"/>
                  </a:lnTo>
                  <a:lnTo>
                    <a:pt x="2419432" y="1624240"/>
                  </a:lnTo>
                  <a:lnTo>
                    <a:pt x="2374065" y="1636940"/>
                  </a:lnTo>
                  <a:lnTo>
                    <a:pt x="2329804" y="1662340"/>
                  </a:lnTo>
                  <a:lnTo>
                    <a:pt x="2286600" y="1675040"/>
                  </a:lnTo>
                  <a:lnTo>
                    <a:pt x="2244402" y="1700440"/>
                  </a:lnTo>
                  <a:lnTo>
                    <a:pt x="2203161" y="1713140"/>
                  </a:lnTo>
                  <a:lnTo>
                    <a:pt x="2162829" y="1738540"/>
                  </a:lnTo>
                  <a:lnTo>
                    <a:pt x="2123355" y="1763940"/>
                  </a:lnTo>
                  <a:lnTo>
                    <a:pt x="2084690" y="1802040"/>
                  </a:lnTo>
                  <a:lnTo>
                    <a:pt x="2046785" y="1827440"/>
                  </a:lnTo>
                  <a:lnTo>
                    <a:pt x="2009589" y="1852840"/>
                  </a:lnTo>
                  <a:lnTo>
                    <a:pt x="1973054" y="1890940"/>
                  </a:lnTo>
                  <a:lnTo>
                    <a:pt x="1937130" y="1929040"/>
                  </a:lnTo>
                  <a:lnTo>
                    <a:pt x="1931094" y="1929040"/>
                  </a:lnTo>
                  <a:lnTo>
                    <a:pt x="1926081" y="1941740"/>
                  </a:lnTo>
                  <a:lnTo>
                    <a:pt x="1920593" y="1954440"/>
                  </a:lnTo>
                  <a:lnTo>
                    <a:pt x="1913127" y="1979840"/>
                  </a:lnTo>
                  <a:lnTo>
                    <a:pt x="1988184" y="1979840"/>
                  </a:lnTo>
                  <a:lnTo>
                    <a:pt x="2036179" y="1954440"/>
                  </a:lnTo>
                  <a:lnTo>
                    <a:pt x="2282896" y="1890940"/>
                  </a:lnTo>
                  <a:lnTo>
                    <a:pt x="2333193" y="1890940"/>
                  </a:lnTo>
                  <a:lnTo>
                    <a:pt x="2383676" y="1878240"/>
                  </a:lnTo>
                  <a:lnTo>
                    <a:pt x="2434289" y="1878240"/>
                  </a:lnTo>
                  <a:lnTo>
                    <a:pt x="2484974" y="1865540"/>
                  </a:lnTo>
                  <a:lnTo>
                    <a:pt x="2586336" y="1865540"/>
                  </a:lnTo>
                  <a:lnTo>
                    <a:pt x="2636901" y="1852840"/>
                  </a:lnTo>
                  <a:lnTo>
                    <a:pt x="2684835" y="1852840"/>
                  </a:lnTo>
                  <a:lnTo>
                    <a:pt x="2783753" y="1827440"/>
                  </a:lnTo>
                  <a:lnTo>
                    <a:pt x="2836443" y="1827440"/>
                  </a:lnTo>
                  <a:lnTo>
                    <a:pt x="2892425" y="1814740"/>
                  </a:lnTo>
                  <a:lnTo>
                    <a:pt x="2976605" y="1814740"/>
                  </a:lnTo>
                  <a:lnTo>
                    <a:pt x="2988818" y="1802040"/>
                  </a:lnTo>
                  <a:lnTo>
                    <a:pt x="3028950" y="1763940"/>
                  </a:lnTo>
                  <a:lnTo>
                    <a:pt x="3028950" y="1586140"/>
                  </a:lnTo>
                  <a:close/>
                </a:path>
                <a:path w="3028950" h="4342130">
                  <a:moveTo>
                    <a:pt x="3028950" y="1092580"/>
                  </a:moveTo>
                  <a:lnTo>
                    <a:pt x="2918332" y="1105789"/>
                  </a:lnTo>
                  <a:lnTo>
                    <a:pt x="2871311" y="1115380"/>
                  </a:lnTo>
                  <a:lnTo>
                    <a:pt x="2824880" y="1126698"/>
                  </a:lnTo>
                  <a:lnTo>
                    <a:pt x="2779026" y="1139730"/>
                  </a:lnTo>
                  <a:lnTo>
                    <a:pt x="2733737" y="1154465"/>
                  </a:lnTo>
                  <a:lnTo>
                    <a:pt x="2689002" y="1170892"/>
                  </a:lnTo>
                  <a:lnTo>
                    <a:pt x="2644808" y="1188999"/>
                  </a:lnTo>
                  <a:lnTo>
                    <a:pt x="2601143" y="1208775"/>
                  </a:lnTo>
                  <a:lnTo>
                    <a:pt x="2557994" y="1230208"/>
                  </a:lnTo>
                  <a:lnTo>
                    <a:pt x="2515350" y="1253287"/>
                  </a:lnTo>
                  <a:lnTo>
                    <a:pt x="2435044" y="1300599"/>
                  </a:lnTo>
                  <a:lnTo>
                    <a:pt x="2396950" y="1323721"/>
                  </a:lnTo>
                  <a:lnTo>
                    <a:pt x="2360308" y="1348652"/>
                  </a:lnTo>
                  <a:lnTo>
                    <a:pt x="2326513" y="1376680"/>
                  </a:lnTo>
                  <a:lnTo>
                    <a:pt x="2294480" y="1407752"/>
                  </a:lnTo>
                  <a:lnTo>
                    <a:pt x="2265538" y="1441677"/>
                  </a:lnTo>
                  <a:lnTo>
                    <a:pt x="2244180" y="1480272"/>
                  </a:lnTo>
                  <a:lnTo>
                    <a:pt x="2234898" y="1525353"/>
                  </a:lnTo>
                  <a:lnTo>
                    <a:pt x="2242184" y="1578737"/>
                  </a:lnTo>
                  <a:lnTo>
                    <a:pt x="2256635" y="1574278"/>
                  </a:lnTo>
                  <a:lnTo>
                    <a:pt x="2269204" y="1570783"/>
                  </a:lnTo>
                  <a:lnTo>
                    <a:pt x="2279725" y="1567074"/>
                  </a:lnTo>
                  <a:lnTo>
                    <a:pt x="2288031" y="1561973"/>
                  </a:lnTo>
                  <a:lnTo>
                    <a:pt x="2329407" y="1528820"/>
                  </a:lnTo>
                  <a:lnTo>
                    <a:pt x="2372440" y="1500340"/>
                  </a:lnTo>
                  <a:lnTo>
                    <a:pt x="2416987" y="1476132"/>
                  </a:lnTo>
                  <a:lnTo>
                    <a:pt x="2462907" y="1455794"/>
                  </a:lnTo>
                  <a:lnTo>
                    <a:pt x="2510059" y="1438925"/>
                  </a:lnTo>
                  <a:lnTo>
                    <a:pt x="2558301" y="1425123"/>
                  </a:lnTo>
                  <a:lnTo>
                    <a:pt x="2607490" y="1413987"/>
                  </a:lnTo>
                  <a:lnTo>
                    <a:pt x="2657486" y="1405114"/>
                  </a:lnTo>
                  <a:lnTo>
                    <a:pt x="2708146" y="1398104"/>
                  </a:lnTo>
                  <a:lnTo>
                    <a:pt x="2759329" y="1392555"/>
                  </a:lnTo>
                  <a:lnTo>
                    <a:pt x="2836354" y="1384871"/>
                  </a:lnTo>
                  <a:lnTo>
                    <a:pt x="2874736" y="1380517"/>
                  </a:lnTo>
                  <a:lnTo>
                    <a:pt x="2912999" y="1375664"/>
                  </a:lnTo>
                  <a:lnTo>
                    <a:pt x="3028950" y="1355344"/>
                  </a:lnTo>
                  <a:lnTo>
                    <a:pt x="3028950" y="1092580"/>
                  </a:lnTo>
                  <a:close/>
                </a:path>
                <a:path w="3028950" h="4342130">
                  <a:moveTo>
                    <a:pt x="3028950" y="608584"/>
                  </a:moveTo>
                  <a:lnTo>
                    <a:pt x="2964858" y="620704"/>
                  </a:lnTo>
                  <a:lnTo>
                    <a:pt x="2904763" y="642278"/>
                  </a:lnTo>
                  <a:lnTo>
                    <a:pt x="2828169" y="681123"/>
                  </a:lnTo>
                  <a:lnTo>
                    <a:pt x="2782656" y="707606"/>
                  </a:lnTo>
                  <a:lnTo>
                    <a:pt x="2738506" y="735687"/>
                  </a:lnTo>
                  <a:lnTo>
                    <a:pt x="2695741" y="765397"/>
                  </a:lnTo>
                  <a:lnTo>
                    <a:pt x="2654380" y="796768"/>
                  </a:lnTo>
                  <a:lnTo>
                    <a:pt x="2614446" y="829829"/>
                  </a:lnTo>
                  <a:lnTo>
                    <a:pt x="2575957" y="864613"/>
                  </a:lnTo>
                  <a:lnTo>
                    <a:pt x="2538935" y="901150"/>
                  </a:lnTo>
                  <a:lnTo>
                    <a:pt x="2503400" y="939471"/>
                  </a:lnTo>
                  <a:lnTo>
                    <a:pt x="2469374" y="979606"/>
                  </a:lnTo>
                  <a:lnTo>
                    <a:pt x="2436876" y="1021588"/>
                  </a:lnTo>
                  <a:lnTo>
                    <a:pt x="2418206" y="1060830"/>
                  </a:lnTo>
                  <a:lnTo>
                    <a:pt x="2417921" y="1065732"/>
                  </a:lnTo>
                  <a:lnTo>
                    <a:pt x="2419730" y="1072610"/>
                  </a:lnTo>
                  <a:lnTo>
                    <a:pt x="2423064" y="1082583"/>
                  </a:lnTo>
                  <a:lnTo>
                    <a:pt x="2427351" y="1096772"/>
                  </a:lnTo>
                  <a:lnTo>
                    <a:pt x="2446952" y="1087814"/>
                  </a:lnTo>
                  <a:lnTo>
                    <a:pt x="2466244" y="1079690"/>
                  </a:lnTo>
                  <a:lnTo>
                    <a:pt x="2483965" y="1070804"/>
                  </a:lnTo>
                  <a:lnTo>
                    <a:pt x="2498852" y="1059561"/>
                  </a:lnTo>
                  <a:lnTo>
                    <a:pt x="2539189" y="1023885"/>
                  </a:lnTo>
                  <a:lnTo>
                    <a:pt x="2582144" y="993423"/>
                  </a:lnTo>
                  <a:lnTo>
                    <a:pt x="2627377" y="967744"/>
                  </a:lnTo>
                  <a:lnTo>
                    <a:pt x="2674553" y="946417"/>
                  </a:lnTo>
                  <a:lnTo>
                    <a:pt x="2723332" y="929012"/>
                  </a:lnTo>
                  <a:lnTo>
                    <a:pt x="2773378" y="915096"/>
                  </a:lnTo>
                  <a:lnTo>
                    <a:pt x="2824353" y="904239"/>
                  </a:lnTo>
                  <a:lnTo>
                    <a:pt x="3028950" y="872109"/>
                  </a:lnTo>
                  <a:lnTo>
                    <a:pt x="3028950" y="608584"/>
                  </a:lnTo>
                  <a:close/>
                </a:path>
                <a:path w="3028950" h="4342130">
                  <a:moveTo>
                    <a:pt x="3028950" y="250189"/>
                  </a:moveTo>
                  <a:lnTo>
                    <a:pt x="2933827" y="313944"/>
                  </a:lnTo>
                  <a:lnTo>
                    <a:pt x="2892643" y="344207"/>
                  </a:lnTo>
                  <a:lnTo>
                    <a:pt x="2851721" y="374888"/>
                  </a:lnTo>
                  <a:lnTo>
                    <a:pt x="2770378" y="436879"/>
                  </a:lnTo>
                  <a:lnTo>
                    <a:pt x="2735579" y="479520"/>
                  </a:lnTo>
                  <a:lnTo>
                    <a:pt x="2721086" y="504817"/>
                  </a:lnTo>
                  <a:lnTo>
                    <a:pt x="2706116" y="529589"/>
                  </a:lnTo>
                  <a:lnTo>
                    <a:pt x="2711196" y="535432"/>
                  </a:lnTo>
                  <a:lnTo>
                    <a:pt x="2716276" y="541147"/>
                  </a:lnTo>
                  <a:lnTo>
                    <a:pt x="2721355" y="546988"/>
                  </a:lnTo>
                  <a:lnTo>
                    <a:pt x="2735921" y="544314"/>
                  </a:lnTo>
                  <a:lnTo>
                    <a:pt x="2751010" y="542163"/>
                  </a:lnTo>
                  <a:lnTo>
                    <a:pt x="2764861" y="538773"/>
                  </a:lnTo>
                  <a:lnTo>
                    <a:pt x="2775711" y="532384"/>
                  </a:lnTo>
                  <a:lnTo>
                    <a:pt x="2812104" y="500130"/>
                  </a:lnTo>
                  <a:lnTo>
                    <a:pt x="2850444" y="472265"/>
                  </a:lnTo>
                  <a:lnTo>
                    <a:pt x="2890583" y="448500"/>
                  </a:lnTo>
                  <a:lnTo>
                    <a:pt x="2932373" y="428545"/>
                  </a:lnTo>
                  <a:lnTo>
                    <a:pt x="2975666" y="412110"/>
                  </a:lnTo>
                  <a:lnTo>
                    <a:pt x="3020314" y="398907"/>
                  </a:lnTo>
                  <a:lnTo>
                    <a:pt x="3028950" y="397255"/>
                  </a:lnTo>
                  <a:lnTo>
                    <a:pt x="3028950" y="250189"/>
                  </a:lnTo>
                  <a:close/>
                </a:path>
                <a:path w="3028950" h="4342130">
                  <a:moveTo>
                    <a:pt x="2974744" y="165056"/>
                  </a:moveTo>
                  <a:lnTo>
                    <a:pt x="2938222" y="165056"/>
                  </a:lnTo>
                  <a:lnTo>
                    <a:pt x="2960227" y="165766"/>
                  </a:lnTo>
                  <a:lnTo>
                    <a:pt x="2974744" y="165056"/>
                  </a:lnTo>
                  <a:close/>
                </a:path>
                <a:path w="3028950" h="4342130">
                  <a:moveTo>
                    <a:pt x="3028950" y="0"/>
                  </a:moveTo>
                  <a:lnTo>
                    <a:pt x="2993469" y="39909"/>
                  </a:lnTo>
                  <a:lnTo>
                    <a:pt x="2959734" y="81407"/>
                  </a:lnTo>
                  <a:lnTo>
                    <a:pt x="2938732" y="115363"/>
                  </a:lnTo>
                  <a:lnTo>
                    <a:pt x="2926855" y="137717"/>
                  </a:lnTo>
                  <a:lnTo>
                    <a:pt x="2911729" y="165226"/>
                  </a:lnTo>
                  <a:lnTo>
                    <a:pt x="2974744" y="165056"/>
                  </a:lnTo>
                  <a:lnTo>
                    <a:pt x="2977826" y="164905"/>
                  </a:lnTo>
                  <a:lnTo>
                    <a:pt x="2991104" y="160020"/>
                  </a:lnTo>
                  <a:lnTo>
                    <a:pt x="3028950" y="137413"/>
                  </a:lnTo>
                  <a:lnTo>
                    <a:pt x="3028950" y="0"/>
                  </a:lnTo>
                  <a:close/>
                </a:path>
              </a:pathLst>
            </a:custGeom>
            <a:solidFill>
              <a:srgbClr val="5D6A76">
                <a:alpha val="10195"/>
              </a:srgbClr>
            </a:solidFill>
          </p:spPr>
          <p:txBody>
            <a:bodyPr wrap="square" lIns="0" tIns="0" rIns="0" bIns="0" rtlCol="0"/>
            <a:lstStyle/>
            <a:p>
              <a:endParaRPr/>
            </a:p>
          </p:txBody>
        </p:sp>
        <p:pic>
          <p:nvPicPr>
            <p:cNvPr id="11" name="object 6">
              <a:extLst>
                <a:ext uri="{FF2B5EF4-FFF2-40B4-BE49-F238E27FC236}">
                  <a16:creationId xmlns:a16="http://schemas.microsoft.com/office/drawing/2014/main" xmlns="" id="{650228E0-2CB1-63BD-35E5-08791D7E3B2A}"/>
                </a:ext>
              </a:extLst>
            </p:cNvPr>
            <p:cNvPicPr/>
            <p:nvPr/>
          </p:nvPicPr>
          <p:blipFill>
            <a:blip r:embed="rId3" cstate="print"/>
            <a:stretch>
              <a:fillRect/>
            </a:stretch>
          </p:blipFill>
          <p:spPr>
            <a:xfrm>
              <a:off x="6600825" y="838200"/>
              <a:ext cx="5143500" cy="3019425"/>
            </a:xfrm>
            <a:prstGeom prst="rect">
              <a:avLst/>
            </a:prstGeom>
          </p:spPr>
        </p:pic>
      </p:grpSp>
    </p:spTree>
    <p:extLst>
      <p:ext uri="{BB962C8B-B14F-4D97-AF65-F5344CB8AC3E}">
        <p14:creationId xmlns:p14="http://schemas.microsoft.com/office/powerpoint/2010/main" xmlns="" val="646431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38AF30E-1056-DB3A-1E5C-93F697AF435B}"/>
              </a:ext>
            </a:extLst>
          </p:cNvPr>
          <p:cNvSpPr txBox="1"/>
          <p:nvPr/>
        </p:nvSpPr>
        <p:spPr>
          <a:xfrm>
            <a:off x="882501" y="602143"/>
            <a:ext cx="6719777" cy="584775"/>
          </a:xfrm>
          <a:prstGeom prst="rect">
            <a:avLst/>
          </a:prstGeom>
          <a:noFill/>
        </p:spPr>
        <p:txBody>
          <a:bodyPr wrap="square">
            <a:spAutoFit/>
          </a:bodyPr>
          <a:lstStyle/>
          <a:p>
            <a:r>
              <a:rPr lang="en-IN" sz="3200" b="1" u="sng" spc="125" dirty="0">
                <a:latin typeface="Times New Roman" panose="02020603050405020304" pitchFamily="18" charset="0"/>
                <a:cs typeface="Times New Roman" panose="02020603050405020304" pitchFamily="18" charset="0"/>
              </a:rPr>
              <a:t>W</a:t>
            </a:r>
            <a:r>
              <a:rPr lang="en-IN" sz="3200" b="1" u="sng" spc="-20" dirty="0">
                <a:latin typeface="Times New Roman" panose="02020603050405020304" pitchFamily="18" charset="0"/>
                <a:cs typeface="Times New Roman" panose="02020603050405020304" pitchFamily="18" charset="0"/>
              </a:rPr>
              <a:t>O</a:t>
            </a:r>
            <a:r>
              <a:rPr lang="en-IN" sz="3200" b="1" u="sng" spc="-670" dirty="0">
                <a:latin typeface="Times New Roman" panose="02020603050405020304" pitchFamily="18" charset="0"/>
                <a:cs typeface="Times New Roman" panose="02020603050405020304" pitchFamily="18" charset="0"/>
              </a:rPr>
              <a:t>R   </a:t>
            </a:r>
            <a:r>
              <a:rPr lang="en-IN" sz="3200" b="1" u="sng" spc="-345" dirty="0">
                <a:latin typeface="Times New Roman" panose="02020603050405020304" pitchFamily="18" charset="0"/>
                <a:cs typeface="Times New Roman" panose="02020603050405020304" pitchFamily="18" charset="0"/>
              </a:rPr>
              <a:t>K </a:t>
            </a:r>
            <a:r>
              <a:rPr lang="en-IN" sz="3200" b="1" u="sng" spc="-220" dirty="0">
                <a:latin typeface="Times New Roman" panose="02020603050405020304" pitchFamily="18" charset="0"/>
                <a:cs typeface="Times New Roman" panose="02020603050405020304" pitchFamily="18" charset="0"/>
              </a:rPr>
              <a:t>I </a:t>
            </a:r>
            <a:r>
              <a:rPr lang="en-IN" sz="3200" b="1" u="sng" spc="-145" dirty="0">
                <a:latin typeface="Times New Roman" panose="02020603050405020304" pitchFamily="18" charset="0"/>
                <a:cs typeface="Times New Roman" panose="02020603050405020304" pitchFamily="18" charset="0"/>
              </a:rPr>
              <a:t>N</a:t>
            </a:r>
            <a:r>
              <a:rPr lang="en-IN" sz="3200" b="1" u="sng" spc="-145" dirty="0">
                <a:uFill>
                  <a:solidFill>
                    <a:srgbClr val="FFFFFF"/>
                  </a:solidFill>
                </a:uFill>
                <a:latin typeface="Times New Roman" panose="02020603050405020304" pitchFamily="18" charset="0"/>
                <a:cs typeface="Times New Roman" panose="02020603050405020304" pitchFamily="18" charset="0"/>
              </a:rPr>
              <a:t>G</a:t>
            </a:r>
            <a:r>
              <a:rPr lang="en-IN" sz="3200" b="1" u="sng" spc="-120" dirty="0">
                <a:latin typeface="Times New Roman" panose="02020603050405020304" pitchFamily="18" charset="0"/>
                <a:cs typeface="Times New Roman" panose="02020603050405020304" pitchFamily="18" charset="0"/>
              </a:rPr>
              <a:t> </a:t>
            </a:r>
            <a:r>
              <a:rPr lang="en-IN" sz="3200" b="1" u="sng" spc="-490" dirty="0">
                <a:latin typeface="Times New Roman" panose="02020603050405020304" pitchFamily="18" charset="0"/>
                <a:cs typeface="Times New Roman" panose="02020603050405020304" pitchFamily="18" charset="0"/>
              </a:rPr>
              <a:t>P  </a:t>
            </a:r>
            <a:r>
              <a:rPr lang="en-IN" sz="3200" b="1" u="sng" spc="-670" dirty="0">
                <a:latin typeface="Times New Roman" panose="02020603050405020304" pitchFamily="18" charset="0"/>
                <a:cs typeface="Times New Roman" panose="02020603050405020304" pitchFamily="18" charset="0"/>
              </a:rPr>
              <a:t>R    </a:t>
            </a:r>
            <a:r>
              <a:rPr lang="en-IN" sz="3200" b="1" u="sng" spc="-220" dirty="0">
                <a:latin typeface="Times New Roman" panose="02020603050405020304" pitchFamily="18" charset="0"/>
                <a:cs typeface="Times New Roman" panose="02020603050405020304" pitchFamily="18" charset="0"/>
              </a:rPr>
              <a:t>I</a:t>
            </a:r>
            <a:r>
              <a:rPr lang="en-IN" sz="3200" b="1" u="sng" spc="-145" dirty="0">
                <a:latin typeface="Times New Roman" panose="02020603050405020304" pitchFamily="18" charset="0"/>
                <a:cs typeface="Times New Roman" panose="02020603050405020304" pitchFamily="18" charset="0"/>
              </a:rPr>
              <a:t>N</a:t>
            </a:r>
            <a:r>
              <a:rPr lang="en-IN" sz="3200" b="1" u="sng" spc="-395" dirty="0">
                <a:latin typeface="Times New Roman" panose="02020603050405020304" pitchFamily="18" charset="0"/>
                <a:cs typeface="Times New Roman" panose="02020603050405020304" pitchFamily="18" charset="0"/>
              </a:rPr>
              <a:t>C </a:t>
            </a:r>
            <a:r>
              <a:rPr lang="en-IN" sz="3200" b="1" u="sng" spc="-190" dirty="0">
                <a:latin typeface="Times New Roman" panose="02020603050405020304" pitchFamily="18" charset="0"/>
                <a:cs typeface="Times New Roman" panose="02020603050405020304" pitchFamily="18" charset="0"/>
              </a:rPr>
              <a:t>I</a:t>
            </a:r>
            <a:r>
              <a:rPr lang="en-IN" sz="3200" b="1" u="sng" spc="-490" dirty="0">
                <a:latin typeface="Times New Roman" panose="02020603050405020304" pitchFamily="18" charset="0"/>
                <a:cs typeface="Times New Roman" panose="02020603050405020304" pitchFamily="18" charset="0"/>
              </a:rPr>
              <a:t>P  </a:t>
            </a:r>
            <a:r>
              <a:rPr lang="en-IN" sz="3200" b="1" u="sng" spc="-515" dirty="0">
                <a:latin typeface="Times New Roman" panose="02020603050405020304" pitchFamily="18" charset="0"/>
                <a:cs typeface="Times New Roman" panose="02020603050405020304" pitchFamily="18" charset="0"/>
              </a:rPr>
              <a:t>L  </a:t>
            </a:r>
            <a:r>
              <a:rPr lang="en-IN" sz="3200" b="1" u="sng" spc="-720" dirty="0" smtClean="0">
                <a:latin typeface="Times New Roman" panose="02020603050405020304" pitchFamily="18" charset="0"/>
                <a:cs typeface="Times New Roman" panose="02020603050405020304" pitchFamily="18" charset="0"/>
              </a:rPr>
              <a:t>E             :</a:t>
            </a:r>
            <a:r>
              <a:rPr lang="en-IN" sz="3200" b="1" u="sng" spc="-170" dirty="0" smtClean="0">
                <a:latin typeface="Times New Roman" panose="02020603050405020304" pitchFamily="18" charset="0"/>
                <a:cs typeface="Times New Roman" panose="02020603050405020304" pitchFamily="18" charset="0"/>
              </a:rPr>
              <a:t> </a:t>
            </a:r>
            <a:endParaRPr lang="en-IN" sz="32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F568DBD6-FB4C-4C65-316C-F927C75A4562}"/>
              </a:ext>
            </a:extLst>
          </p:cNvPr>
          <p:cNvSpPr txBox="1"/>
          <p:nvPr/>
        </p:nvSpPr>
        <p:spPr>
          <a:xfrm>
            <a:off x="882501" y="1630462"/>
            <a:ext cx="9760690" cy="3416320"/>
          </a:xfrm>
          <a:prstGeom prst="rect">
            <a:avLst/>
          </a:prstGeom>
          <a:noFill/>
        </p:spPr>
        <p:txBody>
          <a:bodyPr wrap="square">
            <a:spAutoFit/>
          </a:bodyPr>
          <a:lstStyle/>
          <a:p>
            <a:pPr marL="354965" marR="5080" indent="-342900" algn="just">
              <a:lnSpc>
                <a:spcPct val="100000"/>
              </a:lnSpc>
              <a:spcBef>
                <a:spcPts val="130"/>
              </a:spcBef>
              <a:buFont typeface="Arial MT"/>
              <a:buChar char="•"/>
              <a:tabLst>
                <a:tab pos="355600" algn="l"/>
              </a:tabLst>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Mq3 Sensor </a:t>
            </a:r>
            <a:r>
              <a:rPr lang="en-US" sz="2400" dirty="0" smtClean="0">
                <a:latin typeface="Times New Roman" panose="02020603050405020304" pitchFamily="18" charset="0"/>
                <a:cs typeface="Times New Roman" panose="02020603050405020304" pitchFamily="18" charset="0"/>
              </a:rPr>
              <a:t>w</a:t>
            </a:r>
            <a:r>
              <a:rPr lang="en-US" sz="2400" dirty="0" smtClean="0">
                <a:latin typeface="Times New Roman" panose="02020603050405020304" pitchFamily="18" charset="0"/>
                <a:cs typeface="Times New Roman" panose="02020603050405020304" pitchFamily="18" charset="0"/>
              </a:rPr>
              <a:t>hen </a:t>
            </a:r>
            <a:r>
              <a:rPr lang="en-US" sz="2400" dirty="0">
                <a:latin typeface="Times New Roman" panose="02020603050405020304" pitchFamily="18" charset="0"/>
                <a:cs typeface="Times New Roman" panose="02020603050405020304" pitchFamily="18" charset="0"/>
              </a:rPr>
              <a:t>d</a:t>
            </a:r>
            <a:r>
              <a:rPr lang="en-US" sz="2400" dirty="0" smtClean="0">
                <a:latin typeface="Times New Roman" panose="02020603050405020304" pitchFamily="18" charset="0"/>
                <a:cs typeface="Times New Roman" panose="02020603050405020304" pitchFamily="18" charset="0"/>
              </a:rPr>
              <a:t>river  </a:t>
            </a:r>
            <a:r>
              <a:rPr lang="en-US" sz="2400" dirty="0">
                <a:latin typeface="Times New Roman" panose="02020603050405020304" pitchFamily="18" charset="0"/>
                <a:cs typeface="Times New Roman" panose="02020603050405020304" pitchFamily="18" charset="0"/>
              </a:rPr>
              <a:t>s</a:t>
            </a:r>
            <a:r>
              <a:rPr lang="en-US" sz="2400" dirty="0" smtClean="0">
                <a:latin typeface="Times New Roman" panose="02020603050405020304" pitchFamily="18" charset="0"/>
                <a:cs typeface="Times New Roman" panose="02020603050405020304" pitchFamily="18" charset="0"/>
              </a:rPr>
              <a:t>tarting car/vehicle </a:t>
            </a:r>
            <a:r>
              <a:rPr lang="en-US" sz="2400" dirty="0">
                <a:latin typeface="Times New Roman" panose="02020603050405020304" pitchFamily="18" charset="0"/>
                <a:cs typeface="Times New Roman" panose="02020603050405020304" pitchFamily="18" charset="0"/>
              </a:rPr>
              <a:t>t</a:t>
            </a:r>
            <a:r>
              <a:rPr lang="en-US" sz="2400" dirty="0" smtClean="0">
                <a:latin typeface="Times New Roman" panose="02020603050405020304" pitchFamily="18" charset="0"/>
                <a:cs typeface="Times New Roman" panose="02020603050405020304" pitchFamily="18" charset="0"/>
              </a:rPr>
              <a:t>hen </a:t>
            </a:r>
            <a:r>
              <a:rPr lang="en-US" sz="2400" dirty="0" smtClean="0">
                <a:latin typeface="Times New Roman" panose="02020603050405020304" pitchFamily="18" charset="0"/>
                <a:cs typeface="Times New Roman" panose="02020603050405020304" pitchFamily="18" charset="0"/>
              </a:rPr>
              <a:t>a</a:t>
            </a:r>
            <a:r>
              <a:rPr lang="en-US" sz="2400" dirty="0" smtClean="0">
                <a:latin typeface="Times New Roman" panose="02020603050405020304" pitchFamily="18" charset="0"/>
                <a:cs typeface="Times New Roman" panose="02020603050405020304" pitchFamily="18" charset="0"/>
              </a:rPr>
              <a:t>lcohol </a:t>
            </a:r>
            <a:r>
              <a:rPr lang="en-US" sz="2400" dirty="0">
                <a:latin typeface="Times New Roman" panose="02020603050405020304" pitchFamily="18" charset="0"/>
                <a:cs typeface="Times New Roman" panose="02020603050405020304" pitchFamily="18" charset="0"/>
              </a:rPr>
              <a:t>s</a:t>
            </a:r>
            <a:r>
              <a:rPr lang="en-US" sz="2400" dirty="0" smtClean="0">
                <a:latin typeface="Times New Roman" panose="02020603050405020304" pitchFamily="18" charset="0"/>
                <a:cs typeface="Times New Roman" panose="02020603050405020304" pitchFamily="18" charset="0"/>
              </a:rPr>
              <a:t>ensor  </a:t>
            </a:r>
            <a:r>
              <a:rPr lang="en-US" sz="2400" dirty="0">
                <a:latin typeface="Times New Roman" panose="02020603050405020304" pitchFamily="18" charset="0"/>
                <a:cs typeface="Times New Roman" panose="02020603050405020304" pitchFamily="18" charset="0"/>
              </a:rPr>
              <a:t>s</a:t>
            </a:r>
            <a:r>
              <a:rPr lang="en-US" sz="2400" dirty="0" smtClean="0">
                <a:latin typeface="Times New Roman" panose="02020603050405020304" pitchFamily="18" charset="0"/>
                <a:cs typeface="Times New Roman" panose="02020603050405020304" pitchFamily="18" charset="0"/>
              </a:rPr>
              <a:t>tart </a:t>
            </a:r>
            <a:r>
              <a:rPr lang="en-US" sz="2400" dirty="0">
                <a:latin typeface="Times New Roman" panose="02020603050405020304" pitchFamily="18" charset="0"/>
                <a:cs typeface="Times New Roman" panose="02020603050405020304" pitchFamily="18" charset="0"/>
              </a:rPr>
              <a:t>Sensing </a:t>
            </a:r>
            <a:r>
              <a:rPr lang="en-US" sz="2400" dirty="0" smtClean="0">
                <a:latin typeface="Times New Roman" panose="02020603050405020304" pitchFamily="18" charset="0"/>
                <a:cs typeface="Times New Roman" panose="02020603050405020304" pitchFamily="18" charset="0"/>
              </a:rPr>
              <a:t>At that condition vehicle  speed equal to zero. If alcoholic driver  detected then immediate ignition system will turn off along with SMS about  detection is send to relevant of driver  for notification and notification will be  displayed on LCD with alarm.</a:t>
            </a:r>
            <a:endParaRPr lang="en-US" sz="2400" dirty="0">
              <a:latin typeface="Times New Roman" panose="02020603050405020304" pitchFamily="18" charset="0"/>
              <a:cs typeface="Times New Roman" panose="02020603050405020304" pitchFamily="18" charset="0"/>
            </a:endParaRPr>
          </a:p>
          <a:p>
            <a:pPr algn="just">
              <a:lnSpc>
                <a:spcPct val="100000"/>
              </a:lnSpc>
              <a:spcBef>
                <a:spcPts val="20"/>
              </a:spcBef>
              <a:buClr>
                <a:srgbClr val="F9FFFD"/>
              </a:buClr>
              <a:buFont typeface="Arial MT"/>
              <a:buChar char="•"/>
            </a:pPr>
            <a:endParaRPr lang="en-US" sz="2400" dirty="0">
              <a:latin typeface="Times New Roman" panose="02020603050405020304" pitchFamily="18" charset="0"/>
              <a:cs typeface="Times New Roman" panose="02020603050405020304" pitchFamily="18" charset="0"/>
            </a:endParaRPr>
          </a:p>
          <a:p>
            <a:pPr marL="354965" marR="5080" indent="-342900" algn="just">
              <a:lnSpc>
                <a:spcPct val="100000"/>
              </a:lnSpc>
              <a:buFont typeface="Arial MT"/>
              <a:buChar char="•"/>
              <a:tabLst>
                <a:tab pos="355600" algn="l"/>
              </a:tabLst>
            </a:pPr>
            <a:r>
              <a:rPr lang="en-US" sz="2400" spc="10" dirty="0">
                <a:latin typeface="Times New Roman" panose="02020603050405020304" pitchFamily="18" charset="0"/>
                <a:cs typeface="Times New Roman" panose="02020603050405020304" pitchFamily="18" charset="0"/>
              </a:rPr>
              <a:t>At</a:t>
            </a:r>
            <a:r>
              <a:rPr lang="en-US" sz="2400" spc="15" dirty="0">
                <a:latin typeface="Times New Roman" panose="02020603050405020304" pitchFamily="18" charset="0"/>
                <a:cs typeface="Times New Roman" panose="02020603050405020304" pitchFamily="18" charset="0"/>
              </a:rPr>
              <a:t> </a:t>
            </a:r>
            <a:r>
              <a:rPr lang="en-US" sz="2400" spc="-114" dirty="0">
                <a:latin typeface="Times New Roman" panose="02020603050405020304" pitchFamily="18" charset="0"/>
                <a:cs typeface="Times New Roman" panose="02020603050405020304" pitchFamily="18" charset="0"/>
              </a:rPr>
              <a:t>the</a:t>
            </a:r>
            <a:r>
              <a:rPr lang="en-US" sz="2400" spc="-110" dirty="0">
                <a:latin typeface="Times New Roman" panose="02020603050405020304" pitchFamily="18" charset="0"/>
                <a:cs typeface="Times New Roman" panose="02020603050405020304" pitchFamily="18" charset="0"/>
              </a:rPr>
              <a:t> </a:t>
            </a:r>
            <a:r>
              <a:rPr lang="en-US" sz="2400" spc="-170" dirty="0">
                <a:latin typeface="Times New Roman" panose="02020603050405020304" pitchFamily="18" charset="0"/>
                <a:cs typeface="Times New Roman" panose="02020603050405020304" pitchFamily="18" charset="0"/>
              </a:rPr>
              <a:t>same</a:t>
            </a:r>
            <a:r>
              <a:rPr lang="en-US" sz="2400" spc="-165" dirty="0">
                <a:latin typeface="Times New Roman" panose="02020603050405020304" pitchFamily="18" charset="0"/>
                <a:cs typeface="Times New Roman" panose="02020603050405020304" pitchFamily="18" charset="0"/>
              </a:rPr>
              <a:t> </a:t>
            </a:r>
            <a:r>
              <a:rPr lang="en-US" sz="2400" spc="-100" dirty="0">
                <a:latin typeface="Times New Roman" panose="02020603050405020304" pitchFamily="18" charset="0"/>
                <a:cs typeface="Times New Roman" panose="02020603050405020304" pitchFamily="18" charset="0"/>
              </a:rPr>
              <a:t>time</a:t>
            </a:r>
            <a:r>
              <a:rPr lang="en-US" sz="2400" spc="430" dirty="0">
                <a:latin typeface="Times New Roman" panose="02020603050405020304" pitchFamily="18" charset="0"/>
                <a:cs typeface="Times New Roman" panose="02020603050405020304" pitchFamily="18" charset="0"/>
              </a:rPr>
              <a:t> </a:t>
            </a:r>
            <a:r>
              <a:rPr lang="en-US" sz="2400" spc="-160" dirty="0">
                <a:latin typeface="Times New Roman" panose="02020603050405020304" pitchFamily="18" charset="0"/>
                <a:cs typeface="Times New Roman" panose="02020603050405020304" pitchFamily="18" charset="0"/>
              </a:rPr>
              <a:t>SMS</a:t>
            </a:r>
            <a:r>
              <a:rPr lang="en-US" sz="2400" spc="310" dirty="0">
                <a:latin typeface="Times New Roman" panose="02020603050405020304" pitchFamily="18" charset="0"/>
                <a:cs typeface="Times New Roman" panose="02020603050405020304" pitchFamily="18" charset="0"/>
              </a:rPr>
              <a:t> </a:t>
            </a:r>
            <a:r>
              <a:rPr lang="en-US" sz="2400" spc="-85" dirty="0">
                <a:latin typeface="Times New Roman" panose="02020603050405020304" pitchFamily="18" charset="0"/>
                <a:cs typeface="Times New Roman" panose="02020603050405020304" pitchFamily="18" charset="0"/>
              </a:rPr>
              <a:t>with</a:t>
            </a:r>
            <a:r>
              <a:rPr lang="en-US" sz="2400" spc="459" dirty="0">
                <a:latin typeface="Times New Roman" panose="02020603050405020304" pitchFamily="18" charset="0"/>
                <a:cs typeface="Times New Roman" panose="02020603050405020304" pitchFamily="18" charset="0"/>
              </a:rPr>
              <a:t> </a:t>
            </a:r>
            <a:r>
              <a:rPr lang="en-US" sz="2400" spc="-100" dirty="0">
                <a:latin typeface="Times New Roman" panose="02020603050405020304" pitchFamily="18" charset="0"/>
                <a:cs typeface="Times New Roman" panose="02020603050405020304" pitchFamily="18" charset="0"/>
              </a:rPr>
              <a:t>current </a:t>
            </a:r>
            <a:r>
              <a:rPr lang="en-US" sz="2400" spc="-95" dirty="0">
                <a:latin typeface="Times New Roman" panose="02020603050405020304" pitchFamily="18" charset="0"/>
                <a:cs typeface="Times New Roman" panose="02020603050405020304" pitchFamily="18" charset="0"/>
              </a:rPr>
              <a:t> </a:t>
            </a:r>
            <a:r>
              <a:rPr lang="en-US" sz="2400" spc="-100" dirty="0">
                <a:latin typeface="Times New Roman" panose="02020603050405020304" pitchFamily="18" charset="0"/>
                <a:cs typeface="Times New Roman" panose="02020603050405020304" pitchFamily="18" charset="0"/>
              </a:rPr>
              <a:t>location</a:t>
            </a:r>
            <a:r>
              <a:rPr lang="en-US" sz="2400" spc="-95" dirty="0">
                <a:latin typeface="Times New Roman" panose="02020603050405020304" pitchFamily="18" charset="0"/>
                <a:cs typeface="Times New Roman" panose="02020603050405020304" pitchFamily="18" charset="0"/>
              </a:rPr>
              <a:t> </a:t>
            </a:r>
            <a:r>
              <a:rPr lang="en-US" sz="2400" spc="-80" dirty="0">
                <a:latin typeface="Times New Roman" panose="02020603050405020304" pitchFamily="18" charset="0"/>
                <a:cs typeface="Times New Roman" panose="02020603050405020304" pitchFamily="18" charset="0"/>
              </a:rPr>
              <a:t>of</a:t>
            </a:r>
            <a:r>
              <a:rPr lang="en-US" sz="2400" spc="-75" dirty="0">
                <a:latin typeface="Times New Roman" panose="02020603050405020304" pitchFamily="18" charset="0"/>
                <a:cs typeface="Times New Roman" panose="02020603050405020304" pitchFamily="18" charset="0"/>
              </a:rPr>
              <a:t> </a:t>
            </a:r>
            <a:r>
              <a:rPr lang="en-US" sz="2400" spc="-125" dirty="0">
                <a:latin typeface="Times New Roman" panose="02020603050405020304" pitchFamily="18" charset="0"/>
                <a:cs typeface="Times New Roman" panose="02020603050405020304" pitchFamily="18" charset="0"/>
              </a:rPr>
              <a:t>vehicle</a:t>
            </a:r>
            <a:r>
              <a:rPr lang="en-US" sz="2400" spc="-120" dirty="0">
                <a:latin typeface="Times New Roman" panose="02020603050405020304" pitchFamily="18" charset="0"/>
                <a:cs typeface="Times New Roman" panose="02020603050405020304" pitchFamily="18" charset="0"/>
              </a:rPr>
              <a:t> </a:t>
            </a:r>
            <a:r>
              <a:rPr lang="en-US" sz="2400" spc="-150" dirty="0">
                <a:latin typeface="Times New Roman" panose="02020603050405020304" pitchFamily="18" charset="0"/>
                <a:cs typeface="Times New Roman" panose="02020603050405020304" pitchFamily="18" charset="0"/>
              </a:rPr>
              <a:t>,vehicle</a:t>
            </a:r>
            <a:r>
              <a:rPr lang="en-US" sz="2400" spc="-145" dirty="0">
                <a:latin typeface="Times New Roman" panose="02020603050405020304" pitchFamily="18" charset="0"/>
                <a:cs typeface="Times New Roman" panose="02020603050405020304" pitchFamily="18" charset="0"/>
              </a:rPr>
              <a:t> </a:t>
            </a:r>
            <a:r>
              <a:rPr lang="en-US" sz="2400" spc="-130" dirty="0">
                <a:latin typeface="Times New Roman" panose="02020603050405020304" pitchFamily="18" charset="0"/>
                <a:cs typeface="Times New Roman" panose="02020603050405020304" pitchFamily="18" charset="0"/>
              </a:rPr>
              <a:t>number</a:t>
            </a:r>
            <a:r>
              <a:rPr lang="en-US" sz="2400" spc="-125" dirty="0">
                <a:latin typeface="Times New Roman" panose="02020603050405020304" pitchFamily="18" charset="0"/>
                <a:cs typeface="Times New Roman" panose="02020603050405020304" pitchFamily="18" charset="0"/>
              </a:rPr>
              <a:t> </a:t>
            </a:r>
            <a:r>
              <a:rPr lang="en-US" sz="2400" spc="-160" dirty="0">
                <a:latin typeface="Times New Roman" panose="02020603050405020304" pitchFamily="18" charset="0"/>
                <a:cs typeface="Times New Roman" panose="02020603050405020304" pitchFamily="18" charset="0"/>
              </a:rPr>
              <a:t>and </a:t>
            </a:r>
            <a:r>
              <a:rPr lang="en-US" sz="2400" spc="-155" dirty="0">
                <a:latin typeface="Times New Roman" panose="02020603050405020304" pitchFamily="18" charset="0"/>
                <a:cs typeface="Times New Roman" panose="02020603050405020304" pitchFamily="18" charset="0"/>
              </a:rPr>
              <a:t> </a:t>
            </a:r>
            <a:r>
              <a:rPr lang="en-US" sz="2400" spc="-110" dirty="0">
                <a:latin typeface="Times New Roman" panose="02020603050405020304" pitchFamily="18" charset="0"/>
                <a:cs typeface="Times New Roman" panose="02020603050405020304" pitchFamily="18" charset="0"/>
              </a:rPr>
              <a:t>detected</a:t>
            </a:r>
            <a:r>
              <a:rPr lang="en-US" sz="2400" spc="-105" dirty="0">
                <a:latin typeface="Times New Roman" panose="02020603050405020304" pitchFamily="18" charset="0"/>
                <a:cs typeface="Times New Roman" panose="02020603050405020304" pitchFamily="18" charset="0"/>
              </a:rPr>
              <a:t> </a:t>
            </a:r>
            <a:r>
              <a:rPr lang="en-US" sz="2400" spc="-100" dirty="0">
                <a:latin typeface="Times New Roman" panose="02020603050405020304" pitchFamily="18" charset="0"/>
                <a:cs typeface="Times New Roman" panose="02020603050405020304" pitchFamily="18" charset="0"/>
              </a:rPr>
              <a:t>information</a:t>
            </a:r>
            <a:r>
              <a:rPr lang="en-US" sz="2400" spc="-95" dirty="0">
                <a:latin typeface="Times New Roman" panose="02020603050405020304" pitchFamily="18" charset="0"/>
                <a:cs typeface="Times New Roman" panose="02020603050405020304" pitchFamily="18" charset="0"/>
              </a:rPr>
              <a:t> </a:t>
            </a:r>
            <a:r>
              <a:rPr lang="en-US" sz="2400" spc="-155" dirty="0">
                <a:latin typeface="Times New Roman" panose="02020603050405020304" pitchFamily="18" charset="0"/>
                <a:cs typeface="Times New Roman" panose="02020603050405020304" pitchFamily="18" charset="0"/>
              </a:rPr>
              <a:t>send</a:t>
            </a:r>
            <a:r>
              <a:rPr lang="en-US" sz="2400" spc="-150" dirty="0">
                <a:latin typeface="Times New Roman" panose="02020603050405020304" pitchFamily="18" charset="0"/>
                <a:cs typeface="Times New Roman" panose="02020603050405020304" pitchFamily="18" charset="0"/>
              </a:rPr>
              <a:t> </a:t>
            </a:r>
            <a:r>
              <a:rPr lang="en-US" sz="2400" spc="-40" dirty="0">
                <a:latin typeface="Times New Roman" panose="02020603050405020304" pitchFamily="18" charset="0"/>
                <a:cs typeface="Times New Roman" panose="02020603050405020304" pitchFamily="18" charset="0"/>
              </a:rPr>
              <a:t>to </a:t>
            </a:r>
            <a:r>
              <a:rPr lang="en-US" sz="2400" spc="-114" dirty="0">
                <a:latin typeface="Times New Roman" panose="02020603050405020304" pitchFamily="18" charset="0"/>
                <a:cs typeface="Times New Roman" panose="02020603050405020304" pitchFamily="18" charset="0"/>
              </a:rPr>
              <a:t>relative</a:t>
            </a:r>
            <a:r>
              <a:rPr lang="en-US" sz="2400" spc="-110" dirty="0">
                <a:latin typeface="Times New Roman" panose="02020603050405020304" pitchFamily="18" charset="0"/>
                <a:cs typeface="Times New Roman" panose="02020603050405020304" pitchFamily="18" charset="0"/>
              </a:rPr>
              <a:t> </a:t>
            </a:r>
            <a:r>
              <a:rPr lang="en-US" sz="2400" spc="-95" dirty="0">
                <a:latin typeface="Times New Roman" panose="02020603050405020304" pitchFamily="18" charset="0"/>
                <a:cs typeface="Times New Roman" panose="02020603050405020304" pitchFamily="18" charset="0"/>
              </a:rPr>
              <a:t>of </a:t>
            </a:r>
            <a:r>
              <a:rPr lang="en-US" sz="2400" spc="-90" dirty="0">
                <a:latin typeface="Times New Roman" panose="02020603050405020304" pitchFamily="18" charset="0"/>
                <a:cs typeface="Times New Roman" panose="02020603050405020304" pitchFamily="18" charset="0"/>
              </a:rPr>
              <a:t> driver</a:t>
            </a:r>
            <a:r>
              <a:rPr lang="en-US" sz="2400" spc="-85" dirty="0">
                <a:latin typeface="Times New Roman" panose="02020603050405020304" pitchFamily="18" charset="0"/>
                <a:cs typeface="Times New Roman" panose="02020603050405020304" pitchFamily="18" charset="0"/>
              </a:rPr>
              <a:t> </a:t>
            </a:r>
            <a:r>
              <a:rPr lang="en-US" sz="2400" spc="-155" dirty="0">
                <a:latin typeface="Times New Roman" panose="02020603050405020304" pitchFamily="18" charset="0"/>
                <a:cs typeface="Times New Roman" panose="02020603050405020304" pitchFamily="18" charset="0"/>
              </a:rPr>
              <a:t>and</a:t>
            </a:r>
            <a:r>
              <a:rPr lang="en-US" sz="2400" spc="315" dirty="0">
                <a:latin typeface="Times New Roman" panose="02020603050405020304" pitchFamily="18" charset="0"/>
                <a:cs typeface="Times New Roman" panose="02020603050405020304" pitchFamily="18" charset="0"/>
              </a:rPr>
              <a:t> </a:t>
            </a:r>
            <a:r>
              <a:rPr lang="en-US" sz="2400" spc="-80" dirty="0">
                <a:latin typeface="Times New Roman" panose="02020603050405020304" pitchFamily="18" charset="0"/>
                <a:cs typeface="Times New Roman" panose="02020603050405020304" pitchFamily="18" charset="0"/>
              </a:rPr>
              <a:t>police</a:t>
            </a:r>
            <a:r>
              <a:rPr lang="en-US" sz="2400" spc="465" dirty="0">
                <a:latin typeface="Times New Roman" panose="02020603050405020304" pitchFamily="18" charset="0"/>
                <a:cs typeface="Times New Roman" panose="02020603050405020304" pitchFamily="18" charset="0"/>
              </a:rPr>
              <a:t> </a:t>
            </a:r>
            <a:r>
              <a:rPr lang="en-US" sz="2400" spc="-140" dirty="0">
                <a:latin typeface="Times New Roman" panose="02020603050405020304" pitchFamily="18" charset="0"/>
                <a:cs typeface="Times New Roman" panose="02020603050405020304" pitchFamily="18" charset="0"/>
              </a:rPr>
              <a:t>station.</a:t>
            </a:r>
            <a:r>
              <a:rPr lang="en-US" sz="2400" spc="345" dirty="0">
                <a:latin typeface="Times New Roman" panose="02020603050405020304" pitchFamily="18" charset="0"/>
                <a:cs typeface="Times New Roman" panose="02020603050405020304" pitchFamily="18" charset="0"/>
              </a:rPr>
              <a:t> </a:t>
            </a:r>
            <a:r>
              <a:rPr lang="en-US" sz="2400" spc="-15" dirty="0">
                <a:latin typeface="Times New Roman" panose="02020603050405020304" pitchFamily="18" charset="0"/>
                <a:cs typeface="Times New Roman" panose="02020603050405020304" pitchFamily="18" charset="0"/>
              </a:rPr>
              <a:t>With</a:t>
            </a:r>
            <a:r>
              <a:rPr lang="en-US" sz="2400" spc="595" dirty="0">
                <a:latin typeface="Times New Roman" panose="02020603050405020304" pitchFamily="18" charset="0"/>
                <a:cs typeface="Times New Roman" panose="02020603050405020304" pitchFamily="18" charset="0"/>
              </a:rPr>
              <a:t> </a:t>
            </a:r>
            <a:r>
              <a:rPr lang="en-US" sz="2400" spc="-114" dirty="0">
                <a:latin typeface="Times New Roman" panose="02020603050405020304" pitchFamily="18" charset="0"/>
                <a:cs typeface="Times New Roman" panose="02020603050405020304" pitchFamily="18" charset="0"/>
              </a:rPr>
              <a:t>the</a:t>
            </a:r>
            <a:r>
              <a:rPr lang="en-US" sz="2400" spc="395" dirty="0">
                <a:latin typeface="Times New Roman" panose="02020603050405020304" pitchFamily="18" charset="0"/>
                <a:cs typeface="Times New Roman" panose="02020603050405020304" pitchFamily="18" charset="0"/>
              </a:rPr>
              <a:t> </a:t>
            </a:r>
            <a:r>
              <a:rPr lang="en-US" sz="2400" spc="-114" dirty="0">
                <a:latin typeface="Times New Roman" panose="02020603050405020304" pitchFamily="18" charset="0"/>
                <a:cs typeface="Times New Roman" panose="02020603050405020304" pitchFamily="18" charset="0"/>
              </a:rPr>
              <a:t>help </a:t>
            </a:r>
            <a:r>
              <a:rPr lang="en-US" sz="2400" spc="-110" dirty="0">
                <a:latin typeface="Times New Roman" panose="02020603050405020304" pitchFamily="18" charset="0"/>
                <a:cs typeface="Times New Roman" panose="02020603050405020304" pitchFamily="18" charset="0"/>
              </a:rPr>
              <a:t> o</a:t>
            </a:r>
            <a:r>
              <a:rPr lang="en-US" sz="2400" spc="-45" dirty="0">
                <a:latin typeface="Times New Roman" panose="02020603050405020304" pitchFamily="18" charset="0"/>
                <a:cs typeface="Times New Roman" panose="02020603050405020304" pitchFamily="18" charset="0"/>
              </a:rPr>
              <a:t>f</a:t>
            </a:r>
            <a:r>
              <a:rPr lang="en-US" sz="2400" dirty="0">
                <a:latin typeface="Times New Roman" panose="02020603050405020304" pitchFamily="18" charset="0"/>
                <a:cs typeface="Times New Roman" panose="02020603050405020304" pitchFamily="18" charset="0"/>
              </a:rPr>
              <a:t> </a:t>
            </a:r>
            <a:r>
              <a:rPr lang="en-US" sz="2400" spc="-12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G</a:t>
            </a:r>
            <a:r>
              <a:rPr lang="en-US" sz="2400" spc="25" dirty="0">
                <a:latin typeface="Times New Roman" panose="02020603050405020304" pitchFamily="18" charset="0"/>
                <a:cs typeface="Times New Roman" panose="02020603050405020304" pitchFamily="18" charset="0"/>
              </a:rPr>
              <a:t>P</a:t>
            </a:r>
            <a:r>
              <a:rPr lang="en-US" sz="2400" spc="-220" dirty="0">
                <a:latin typeface="Times New Roman" panose="02020603050405020304" pitchFamily="18" charset="0"/>
                <a:cs typeface="Times New Roman" panose="02020603050405020304" pitchFamily="18" charset="0"/>
              </a:rPr>
              <a:t>S</a:t>
            </a:r>
            <a:r>
              <a:rPr lang="en-US" sz="2400" spc="-175" dirty="0">
                <a:latin typeface="Times New Roman" panose="02020603050405020304" pitchFamily="18" charset="0"/>
                <a:cs typeface="Times New Roman" panose="02020603050405020304" pitchFamily="18" charset="0"/>
              </a:rPr>
              <a:t> </a:t>
            </a:r>
            <a:r>
              <a:rPr lang="en-US" sz="2400" spc="-225" dirty="0">
                <a:latin typeface="Times New Roman" panose="02020603050405020304" pitchFamily="18" charset="0"/>
                <a:cs typeface="Times New Roman" panose="02020603050405020304" pitchFamily="18" charset="0"/>
              </a:rPr>
              <a:t>a</a:t>
            </a:r>
            <a:r>
              <a:rPr lang="en-US" sz="2400" spc="-145" dirty="0">
                <a:latin typeface="Times New Roman" panose="02020603050405020304" pitchFamily="18" charset="0"/>
                <a:cs typeface="Times New Roman" panose="02020603050405020304" pitchFamily="18" charset="0"/>
              </a:rPr>
              <a:t>n</a:t>
            </a:r>
            <a:r>
              <a:rPr lang="en-US" sz="2400" spc="-100" dirty="0">
                <a:latin typeface="Times New Roman" panose="02020603050405020304" pitchFamily="18" charset="0"/>
                <a:cs typeface="Times New Roman" panose="02020603050405020304" pitchFamily="18" charset="0"/>
              </a:rPr>
              <a:t>d</a:t>
            </a:r>
            <a:r>
              <a:rPr lang="en-US" sz="2400" spc="-60" dirty="0">
                <a:latin typeface="Times New Roman" panose="02020603050405020304" pitchFamily="18" charset="0"/>
                <a:cs typeface="Times New Roman" panose="02020603050405020304" pitchFamily="18" charset="0"/>
              </a:rPr>
              <a:t> </a:t>
            </a:r>
            <a:r>
              <a:rPr lang="en-US" sz="2400" spc="-40" dirty="0">
                <a:latin typeface="Times New Roman" panose="02020603050405020304" pitchFamily="18" charset="0"/>
                <a:cs typeface="Times New Roman" panose="02020603050405020304" pitchFamily="18" charset="0"/>
              </a:rPr>
              <a:t>GS</a:t>
            </a:r>
            <a:r>
              <a:rPr lang="en-US" sz="2400" spc="-45" dirty="0">
                <a:latin typeface="Times New Roman" panose="02020603050405020304" pitchFamily="18" charset="0"/>
                <a:cs typeface="Times New Roman" panose="02020603050405020304" pitchFamily="18" charset="0"/>
              </a:rPr>
              <a:t>M</a:t>
            </a:r>
            <a:r>
              <a:rPr lang="en-US" sz="2400" spc="-155" dirty="0">
                <a:latin typeface="Times New Roman" panose="02020603050405020304" pitchFamily="18" charset="0"/>
                <a:cs typeface="Times New Roman" panose="02020603050405020304" pitchFamily="18" charset="0"/>
              </a:rPr>
              <a:t> </a:t>
            </a:r>
            <a:r>
              <a:rPr lang="en-US" sz="2400" spc="-110" dirty="0">
                <a:latin typeface="Times New Roman" panose="02020603050405020304" pitchFamily="18" charset="0"/>
                <a:cs typeface="Times New Roman" panose="02020603050405020304" pitchFamily="18" charset="0"/>
              </a:rPr>
              <a:t>m</a:t>
            </a:r>
            <a:r>
              <a:rPr lang="en-US" sz="2400" spc="-40" dirty="0">
                <a:latin typeface="Times New Roman" panose="02020603050405020304" pitchFamily="18" charset="0"/>
                <a:cs typeface="Times New Roman" panose="02020603050405020304" pitchFamily="18" charset="0"/>
              </a:rPr>
              <a:t>o</a:t>
            </a:r>
            <a:r>
              <a:rPr lang="en-US" sz="2400" spc="-135" dirty="0">
                <a:latin typeface="Times New Roman" panose="02020603050405020304" pitchFamily="18" charset="0"/>
                <a:cs typeface="Times New Roman" panose="02020603050405020304" pitchFamily="18" charset="0"/>
              </a:rPr>
              <a:t>d</a:t>
            </a:r>
            <a:r>
              <a:rPr lang="en-US" sz="2400" spc="-145" dirty="0">
                <a:latin typeface="Times New Roman" panose="02020603050405020304" pitchFamily="18" charset="0"/>
                <a:cs typeface="Times New Roman" panose="02020603050405020304" pitchFamily="18" charset="0"/>
              </a:rPr>
              <a:t>u</a:t>
            </a:r>
            <a:r>
              <a:rPr lang="en-US" sz="2400" spc="-85" dirty="0">
                <a:latin typeface="Times New Roman" panose="02020603050405020304" pitchFamily="18" charset="0"/>
                <a:cs typeface="Times New Roman" panose="02020603050405020304" pitchFamily="18" charset="0"/>
              </a:rPr>
              <a:t>l</a:t>
            </a:r>
            <a:r>
              <a:rPr lang="en-US" sz="2400" spc="-125" dirty="0">
                <a:latin typeface="Times New Roman" panose="02020603050405020304" pitchFamily="18" charset="0"/>
                <a:cs typeface="Times New Roman" panose="02020603050405020304" pitchFamily="18" charset="0"/>
              </a:rPr>
              <a:t>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23264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7ED1A2A-3CF8-FD0A-7A34-243762D1AC7C}"/>
              </a:ext>
            </a:extLst>
          </p:cNvPr>
          <p:cNvSpPr txBox="1"/>
          <p:nvPr/>
        </p:nvSpPr>
        <p:spPr>
          <a:xfrm>
            <a:off x="616686" y="623408"/>
            <a:ext cx="7500947" cy="523220"/>
          </a:xfrm>
          <a:prstGeom prst="rect">
            <a:avLst/>
          </a:prstGeom>
          <a:noFill/>
        </p:spPr>
        <p:txBody>
          <a:bodyPr wrap="square">
            <a:spAutoFit/>
          </a:bodyPr>
          <a:lstStyle/>
          <a:p>
            <a:r>
              <a:rPr lang="en-IN" sz="2800" b="1" u="sng" spc="125" dirty="0">
                <a:latin typeface="Times New Roman" panose="02020603050405020304" pitchFamily="18" charset="0"/>
                <a:cs typeface="Times New Roman" panose="02020603050405020304" pitchFamily="18" charset="0"/>
              </a:rPr>
              <a:t>W</a:t>
            </a:r>
            <a:r>
              <a:rPr lang="en-IN" sz="2800" b="1" u="sng" spc="-15" dirty="0">
                <a:latin typeface="Times New Roman" panose="02020603050405020304" pitchFamily="18" charset="0"/>
                <a:cs typeface="Times New Roman" panose="02020603050405020304" pitchFamily="18" charset="0"/>
              </a:rPr>
              <a:t>O</a:t>
            </a:r>
            <a:r>
              <a:rPr lang="en-IN" sz="2800" b="1" u="sng" spc="-665" dirty="0">
                <a:latin typeface="Times New Roman" panose="02020603050405020304" pitchFamily="18" charset="0"/>
                <a:cs typeface="Times New Roman" panose="02020603050405020304" pitchFamily="18" charset="0"/>
              </a:rPr>
              <a:t>R             </a:t>
            </a:r>
            <a:r>
              <a:rPr lang="en-IN" sz="2800" b="1" u="sng" spc="-340" dirty="0">
                <a:latin typeface="Times New Roman" panose="02020603050405020304" pitchFamily="18" charset="0"/>
                <a:cs typeface="Times New Roman" panose="02020603050405020304" pitchFamily="18" charset="0"/>
              </a:rPr>
              <a:t>K </a:t>
            </a:r>
            <a:r>
              <a:rPr lang="en-IN" sz="2800" b="1" u="sng" spc="-220" dirty="0">
                <a:latin typeface="Times New Roman" panose="02020603050405020304" pitchFamily="18" charset="0"/>
                <a:cs typeface="Times New Roman" panose="02020603050405020304" pitchFamily="18" charset="0"/>
              </a:rPr>
              <a:t>I</a:t>
            </a:r>
            <a:r>
              <a:rPr lang="en-IN" sz="2800" b="1" u="sng" spc="-145" dirty="0">
                <a:latin typeface="Times New Roman" panose="02020603050405020304" pitchFamily="18" charset="0"/>
                <a:cs typeface="Times New Roman" panose="02020603050405020304" pitchFamily="18" charset="0"/>
              </a:rPr>
              <a:t>N</a:t>
            </a:r>
            <a:r>
              <a:rPr lang="en-IN" sz="2800" b="1" u="sng" dirty="0">
                <a:latin typeface="Times New Roman" panose="02020603050405020304" pitchFamily="18" charset="0"/>
                <a:cs typeface="Times New Roman" panose="02020603050405020304" pitchFamily="18" charset="0"/>
              </a:rPr>
              <a:t>G</a:t>
            </a:r>
            <a:r>
              <a:rPr lang="en-IN" sz="2800" b="1" u="sng" spc="-114" dirty="0">
                <a:latin typeface="Times New Roman" panose="02020603050405020304" pitchFamily="18" charset="0"/>
                <a:cs typeface="Times New Roman" panose="02020603050405020304" pitchFamily="18" charset="0"/>
              </a:rPr>
              <a:t> </a:t>
            </a:r>
            <a:r>
              <a:rPr lang="en-IN" sz="2800" b="1" u="sng" spc="-484" dirty="0">
                <a:latin typeface="Times New Roman" panose="02020603050405020304" pitchFamily="18" charset="0"/>
                <a:cs typeface="Times New Roman" panose="02020603050405020304" pitchFamily="18" charset="0"/>
              </a:rPr>
              <a:t>P   </a:t>
            </a:r>
            <a:r>
              <a:rPr lang="en-IN" sz="2800" b="1" u="sng" spc="-665" dirty="0">
                <a:latin typeface="Times New Roman" panose="02020603050405020304" pitchFamily="18" charset="0"/>
                <a:cs typeface="Times New Roman" panose="02020603050405020304" pitchFamily="18" charset="0"/>
              </a:rPr>
              <a:t>R            </a:t>
            </a:r>
            <a:r>
              <a:rPr lang="en-IN" sz="2800" b="1" u="sng" spc="-220" dirty="0" smtClean="0">
                <a:latin typeface="Times New Roman" panose="02020603050405020304" pitchFamily="18" charset="0"/>
                <a:cs typeface="Times New Roman" panose="02020603050405020304" pitchFamily="18" charset="0"/>
              </a:rPr>
              <a:t>I</a:t>
            </a:r>
            <a:r>
              <a:rPr lang="en-IN" sz="2800" b="1" u="sng" spc="-145" dirty="0" smtClean="0">
                <a:latin typeface="Times New Roman" panose="02020603050405020304" pitchFamily="18" charset="0"/>
                <a:cs typeface="Times New Roman" panose="02020603050405020304" pitchFamily="18" charset="0"/>
              </a:rPr>
              <a:t>N</a:t>
            </a:r>
            <a:r>
              <a:rPr lang="en-IN" sz="2800" b="1" u="sng" spc="-395" dirty="0" smtClean="0">
                <a:latin typeface="Times New Roman" panose="02020603050405020304" pitchFamily="18" charset="0"/>
                <a:cs typeface="Times New Roman" panose="02020603050405020304" pitchFamily="18" charset="0"/>
              </a:rPr>
              <a:t>C </a:t>
            </a:r>
            <a:r>
              <a:rPr lang="en-IN" sz="2800" b="1" u="sng" spc="-190" dirty="0">
                <a:latin typeface="Times New Roman" panose="02020603050405020304" pitchFamily="18" charset="0"/>
                <a:cs typeface="Times New Roman" panose="02020603050405020304" pitchFamily="18" charset="0"/>
              </a:rPr>
              <a:t>I</a:t>
            </a:r>
            <a:r>
              <a:rPr lang="en-IN" sz="2800" b="1" u="sng" spc="-484" dirty="0">
                <a:latin typeface="Times New Roman" panose="02020603050405020304" pitchFamily="18" charset="0"/>
                <a:cs typeface="Times New Roman" panose="02020603050405020304" pitchFamily="18" charset="0"/>
              </a:rPr>
              <a:t>P   </a:t>
            </a:r>
            <a:r>
              <a:rPr lang="en-IN" sz="2800" b="1" u="sng" spc="-509" dirty="0" smtClean="0">
                <a:latin typeface="Times New Roman" panose="02020603050405020304" pitchFamily="18" charset="0"/>
                <a:cs typeface="Times New Roman" panose="02020603050405020304" pitchFamily="18" charset="0"/>
              </a:rPr>
              <a:t>L   </a:t>
            </a:r>
            <a:r>
              <a:rPr lang="en-IN" sz="2800" b="1" u="sng" spc="-720" dirty="0" smtClean="0">
                <a:latin typeface="Times New Roman" panose="02020603050405020304" pitchFamily="18" charset="0"/>
                <a:cs typeface="Times New Roman" panose="02020603050405020304" pitchFamily="18" charset="0"/>
              </a:rPr>
              <a:t>E                                                                </a:t>
            </a:r>
            <a:r>
              <a:rPr lang="en-IN" sz="2800" b="1" u="sng" spc="-170" dirty="0" smtClean="0">
                <a:latin typeface="Times New Roman" panose="02020603050405020304" pitchFamily="18" charset="0"/>
                <a:cs typeface="Times New Roman" panose="02020603050405020304" pitchFamily="18" charset="0"/>
              </a:rPr>
              <a:t> </a:t>
            </a:r>
            <a:endParaRPr lang="en-IN" sz="28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E3A945EC-2715-687E-C28B-09FB6AB6493A}"/>
              </a:ext>
            </a:extLst>
          </p:cNvPr>
          <p:cNvSpPr txBox="1"/>
          <p:nvPr/>
        </p:nvSpPr>
        <p:spPr>
          <a:xfrm>
            <a:off x="616686" y="1720840"/>
            <a:ext cx="9686263" cy="3416320"/>
          </a:xfrm>
          <a:prstGeom prst="rect">
            <a:avLst/>
          </a:prstGeom>
          <a:noFill/>
        </p:spPr>
        <p:txBody>
          <a:bodyPr wrap="square">
            <a:spAutoFit/>
          </a:bodyPr>
          <a:lstStyle/>
          <a:p>
            <a:pPr marL="355600" marR="76835" indent="-343535" algn="just">
              <a:lnSpc>
                <a:spcPct val="100000"/>
              </a:lnSpc>
              <a:spcBef>
                <a:spcPts val="130"/>
              </a:spcBef>
              <a:buFont typeface="Arial MT"/>
              <a:buChar char="•"/>
              <a:tabLst>
                <a:tab pos="356235" algn="l"/>
              </a:tabLst>
            </a:pPr>
            <a:r>
              <a:rPr lang="en-US" sz="2400" dirty="0" smtClean="0">
                <a:latin typeface="Times New Roman" panose="02020603050405020304" pitchFamily="18" charset="0"/>
                <a:cs typeface="Times New Roman" panose="02020603050405020304" pitchFamily="18" charset="0"/>
              </a:rPr>
              <a:t>The fire sensor in the car if the pressure in the  sensor tube increases due to rise in the temperature  of the protected area beyond the threshold values,  the system triggers an alarm, which in turn is used  to actuate an extinguishing system.</a:t>
            </a:r>
          </a:p>
          <a:p>
            <a:pPr>
              <a:lnSpc>
                <a:spcPct val="100000"/>
              </a:lnSpc>
              <a:spcBef>
                <a:spcPts val="5"/>
              </a:spcBef>
              <a:buClr>
                <a:srgbClr val="F9FFFD"/>
              </a:buClr>
              <a:buFont typeface="Arial MT"/>
              <a:buChar char="•"/>
            </a:pPr>
            <a:endParaRPr lang="en-US" sz="2400" dirty="0" smtClean="0">
              <a:latin typeface="Times New Roman" panose="02020603050405020304" pitchFamily="18" charset="0"/>
              <a:cs typeface="Times New Roman" panose="02020603050405020304" pitchFamily="18" charset="0"/>
            </a:endParaRPr>
          </a:p>
          <a:p>
            <a:pPr marL="355600" marR="78105" indent="-343535" algn="just">
              <a:lnSpc>
                <a:spcPct val="100000"/>
              </a:lnSpc>
              <a:buFont typeface="Arial MT"/>
              <a:buChar char="•"/>
              <a:tabLst>
                <a:tab pos="356235" algn="l"/>
              </a:tabLst>
            </a:pPr>
            <a:r>
              <a:rPr lang="en-US" sz="2400" dirty="0" smtClean="0">
                <a:latin typeface="Times New Roman" panose="02020603050405020304" pitchFamily="18" charset="0"/>
                <a:cs typeface="Times New Roman" panose="02020603050405020304" pitchFamily="18" charset="0"/>
              </a:rPr>
              <a:t>T</a:t>
            </a:r>
            <a:r>
              <a:rPr lang="en-US" sz="2400" dirty="0" smtClean="0">
                <a:latin typeface="Times New Roman" panose="02020603050405020304" pitchFamily="18" charset="0"/>
                <a:cs typeface="Times New Roman" panose="02020603050405020304" pitchFamily="18" charset="0"/>
              </a:rPr>
              <a:t>he </a:t>
            </a:r>
            <a:r>
              <a:rPr lang="en-US" sz="2400" dirty="0" err="1" smtClean="0">
                <a:latin typeface="Times New Roman" panose="02020603050405020304" pitchFamily="18" charset="0"/>
                <a:cs typeface="Times New Roman" panose="02020603050405020304" pitchFamily="18" charset="0"/>
              </a:rPr>
              <a:t>ir</a:t>
            </a:r>
            <a:r>
              <a:rPr lang="en-US" sz="2400" dirty="0" smtClean="0">
                <a:latin typeface="Times New Roman" panose="02020603050405020304" pitchFamily="18" charset="0"/>
                <a:cs typeface="Times New Roman" panose="02020603050405020304" pitchFamily="18" charset="0"/>
              </a:rPr>
              <a:t> sensor in the working involves a short  ultrasonic sound wave being transmitted towards the  target. The target reflects back the wave which  confirms the presence of the object. These sensors  can measure the distance of the object from the  sensor.</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813449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43AFB1BC-EF03-C824-9209-C3BC9AFC21AE}"/>
              </a:ext>
            </a:extLst>
          </p:cNvPr>
          <p:cNvSpPr txBox="1"/>
          <p:nvPr/>
        </p:nvSpPr>
        <p:spPr>
          <a:xfrm>
            <a:off x="999460" y="644673"/>
            <a:ext cx="10915731" cy="584775"/>
          </a:xfrm>
          <a:prstGeom prst="rect">
            <a:avLst/>
          </a:prstGeom>
          <a:noFill/>
        </p:spPr>
        <p:txBody>
          <a:bodyPr wrap="square">
            <a:spAutoFit/>
          </a:bodyPr>
          <a:lstStyle/>
          <a:p>
            <a:r>
              <a:rPr lang="en-US" sz="3200" b="1" u="sng" dirty="0" smtClean="0">
                <a:latin typeface="Times New Roman" panose="02020603050405020304" pitchFamily="18" charset="0"/>
                <a:cs typeface="Times New Roman" panose="02020603050405020304" pitchFamily="18" charset="0"/>
              </a:rPr>
              <a:t>Advantages :</a:t>
            </a:r>
            <a:r>
              <a:rPr lang="en-US" sz="1800" dirty="0"/>
              <a:t> </a:t>
            </a:r>
            <a:endParaRPr lang="en-IN" dirty="0"/>
          </a:p>
        </p:txBody>
      </p:sp>
      <p:sp>
        <p:nvSpPr>
          <p:cNvPr id="5" name="TextBox 4">
            <a:extLst>
              <a:ext uri="{FF2B5EF4-FFF2-40B4-BE49-F238E27FC236}">
                <a16:creationId xmlns:a16="http://schemas.microsoft.com/office/drawing/2014/main" xmlns="" id="{9738CFD4-697E-EF10-8DB7-A068A3B7F567}"/>
              </a:ext>
            </a:extLst>
          </p:cNvPr>
          <p:cNvSpPr txBox="1"/>
          <p:nvPr/>
        </p:nvSpPr>
        <p:spPr>
          <a:xfrm>
            <a:off x="1148751" y="1604962"/>
            <a:ext cx="4001747" cy="3877985"/>
          </a:xfrm>
          <a:prstGeom prst="rect">
            <a:avLst/>
          </a:prstGeom>
          <a:noFill/>
        </p:spPr>
        <p:txBody>
          <a:bodyPr wrap="square">
            <a:spAutoFit/>
          </a:bodyPr>
          <a:lstStyle/>
          <a:p>
            <a:pPr marL="342900" indent="-228600" algn="just">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Increased </a:t>
            </a:r>
            <a:r>
              <a:rPr lang="en-US" sz="2400" dirty="0" smtClean="0">
                <a:latin typeface="Times New Roman" panose="02020603050405020304" pitchFamily="18" charset="0"/>
                <a:cs typeface="Times New Roman" panose="02020603050405020304" pitchFamily="18" charset="0"/>
              </a:rPr>
              <a:t>Safety</a:t>
            </a:r>
            <a:endParaRPr lang="en-US" sz="2400" dirty="0">
              <a:latin typeface="Times New Roman" panose="02020603050405020304" pitchFamily="18" charset="0"/>
              <a:cs typeface="Times New Roman" panose="02020603050405020304" pitchFamily="18" charset="0"/>
            </a:endParaRPr>
          </a:p>
          <a:p>
            <a:pPr marL="342900" indent="-228600" algn="just">
              <a:lnSpc>
                <a:spcPct val="90000"/>
              </a:lnSpc>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228600" algn="just">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Cost Reduction</a:t>
            </a:r>
          </a:p>
          <a:p>
            <a:pPr marL="342900" indent="-228600" algn="just">
              <a:lnSpc>
                <a:spcPct val="90000"/>
              </a:lnSpc>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228600" algn="just">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Detects motion reliably in </a:t>
            </a:r>
            <a:r>
              <a:rPr lang="en-US" sz="2400" dirty="0" smtClean="0">
                <a:latin typeface="Times New Roman" panose="02020603050405020304" pitchFamily="18" charset="0"/>
                <a:cs typeface="Times New Roman" panose="02020603050405020304" pitchFamily="18" charset="0"/>
              </a:rPr>
              <a:t>indoors as </a:t>
            </a:r>
            <a:r>
              <a:rPr lang="en-US" sz="2400" dirty="0">
                <a:latin typeface="Times New Roman" panose="02020603050405020304" pitchFamily="18" charset="0"/>
                <a:cs typeface="Times New Roman" panose="02020603050405020304" pitchFamily="18" charset="0"/>
              </a:rPr>
              <a:t>well as in day or dark</a:t>
            </a:r>
          </a:p>
          <a:p>
            <a:pPr marL="342900" indent="-228600" algn="just">
              <a:lnSpc>
                <a:spcPct val="90000"/>
              </a:lnSpc>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228600" algn="just">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fire detection and </a:t>
            </a:r>
            <a:r>
              <a:rPr lang="en-US" sz="2400" dirty="0" smtClean="0">
                <a:latin typeface="Times New Roman" panose="02020603050405020304" pitchFamily="18" charset="0"/>
                <a:cs typeface="Times New Roman" panose="02020603050405020304" pitchFamily="18" charset="0"/>
              </a:rPr>
              <a:t>Instant suppression </a:t>
            </a:r>
            <a:r>
              <a:rPr lang="en-US" sz="2400" dirty="0">
                <a:latin typeface="Times New Roman" panose="02020603050405020304" pitchFamily="18" charset="0"/>
                <a:cs typeface="Times New Roman" panose="02020603050405020304" pitchFamily="18" charset="0"/>
              </a:rPr>
              <a:t>capabilities.</a:t>
            </a:r>
          </a:p>
        </p:txBody>
      </p:sp>
      <p:sp>
        <p:nvSpPr>
          <p:cNvPr id="4" name="Rectangle 3"/>
          <p:cNvSpPr/>
          <p:nvPr/>
        </p:nvSpPr>
        <p:spPr>
          <a:xfrm>
            <a:off x="6867331" y="1517598"/>
            <a:ext cx="4851918" cy="1951816"/>
          </a:xfrm>
          <a:prstGeom prst="rect">
            <a:avLst/>
          </a:prstGeom>
        </p:spPr>
        <p:txBody>
          <a:bodyPr wrap="square">
            <a:spAutoFit/>
          </a:bodyPr>
          <a:lstStyle/>
          <a:p>
            <a:pPr marL="355600" indent="-343535" algn="just">
              <a:lnSpc>
                <a:spcPct val="100000"/>
              </a:lnSpc>
              <a:spcBef>
                <a:spcPts val="715"/>
              </a:spcBef>
              <a:buChar char="•"/>
              <a:tabLst>
                <a:tab pos="356235" algn="l"/>
              </a:tabLst>
            </a:pPr>
            <a:r>
              <a:rPr lang="en-US" sz="2400" spc="-10" dirty="0" smtClean="0">
                <a:latin typeface="Times New Roman" panose="02020603050405020304" pitchFamily="18" charset="0"/>
                <a:cs typeface="Times New Roman" panose="02020603050405020304" pitchFamily="18" charset="0"/>
              </a:rPr>
              <a:t>Increased</a:t>
            </a:r>
            <a:r>
              <a:rPr lang="en-US" sz="2400" spc="60" dirty="0" smtClean="0">
                <a:latin typeface="Times New Roman" panose="02020603050405020304" pitchFamily="18" charset="0"/>
                <a:cs typeface="Times New Roman" panose="02020603050405020304" pitchFamily="18" charset="0"/>
              </a:rPr>
              <a:t> </a:t>
            </a:r>
            <a:r>
              <a:rPr lang="en-US" sz="2400" spc="-20" dirty="0" smtClean="0">
                <a:latin typeface="Times New Roman" panose="02020603050405020304" pitchFamily="18" charset="0"/>
                <a:cs typeface="Times New Roman" panose="02020603050405020304" pitchFamily="18" charset="0"/>
              </a:rPr>
              <a:t>Power</a:t>
            </a:r>
            <a:r>
              <a:rPr lang="en-US" sz="2400" spc="9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Consumption</a:t>
            </a:r>
          </a:p>
          <a:p>
            <a:pPr>
              <a:lnSpc>
                <a:spcPct val="100000"/>
              </a:lnSpc>
              <a:spcBef>
                <a:spcPts val="5"/>
              </a:spcBef>
            </a:pPr>
            <a:endParaRPr lang="en-US" sz="2400" dirty="0" smtClean="0">
              <a:latin typeface="Times New Roman" panose="02020603050405020304" pitchFamily="18" charset="0"/>
              <a:cs typeface="Times New Roman" panose="02020603050405020304" pitchFamily="18" charset="0"/>
            </a:endParaRPr>
          </a:p>
          <a:p>
            <a:pPr marL="355600" indent="-343535" algn="just">
              <a:lnSpc>
                <a:spcPct val="100000"/>
              </a:lnSpc>
              <a:spcBef>
                <a:spcPts val="5"/>
              </a:spcBef>
              <a:buChar char="•"/>
              <a:tabLst>
                <a:tab pos="356235" algn="l"/>
              </a:tabLst>
            </a:pPr>
            <a:r>
              <a:rPr lang="en-US" sz="2400" dirty="0" smtClean="0">
                <a:latin typeface="Times New Roman" panose="02020603050405020304" pitchFamily="18" charset="0"/>
                <a:cs typeface="Times New Roman" panose="02020603050405020304" pitchFamily="18" charset="0"/>
              </a:rPr>
              <a:t>Security</a:t>
            </a:r>
            <a:r>
              <a:rPr lang="en-US" sz="2400" spc="-75" dirty="0" smtClean="0">
                <a:latin typeface="Times New Roman" panose="02020603050405020304" pitchFamily="18" charset="0"/>
                <a:cs typeface="Times New Roman" panose="02020603050405020304" pitchFamily="18" charset="0"/>
              </a:rPr>
              <a:t> </a:t>
            </a:r>
            <a:r>
              <a:rPr lang="en-US" sz="2400" spc="-15" dirty="0" smtClean="0">
                <a:latin typeface="Times New Roman" panose="02020603050405020304" pitchFamily="18" charset="0"/>
                <a:cs typeface="Times New Roman" panose="02020603050405020304" pitchFamily="18" charset="0"/>
              </a:rPr>
              <a:t>Risks</a:t>
            </a:r>
          </a:p>
          <a:p>
            <a:pPr>
              <a:lnSpc>
                <a:spcPct val="100000"/>
              </a:lnSpc>
              <a:spcBef>
                <a:spcPts val="50"/>
              </a:spcBef>
            </a:pPr>
            <a:endParaRPr lang="en-US" sz="2400" dirty="0" smtClean="0">
              <a:latin typeface="Times New Roman" panose="02020603050405020304" pitchFamily="18" charset="0"/>
              <a:cs typeface="Times New Roman" panose="02020603050405020304" pitchFamily="18" charset="0"/>
            </a:endParaRPr>
          </a:p>
          <a:p>
            <a:pPr marL="355600" indent="-343535" algn="just">
              <a:lnSpc>
                <a:spcPct val="100000"/>
              </a:lnSpc>
              <a:buChar char="•"/>
              <a:tabLst>
                <a:tab pos="356235" algn="l"/>
              </a:tabLst>
            </a:pPr>
            <a:r>
              <a:rPr lang="en-US" sz="2400" spc="5" dirty="0" smtClean="0">
                <a:latin typeface="Times New Roman" panose="02020603050405020304" pitchFamily="18" charset="0"/>
                <a:cs typeface="Times New Roman" panose="02020603050405020304" pitchFamily="18" charset="0"/>
              </a:rPr>
              <a:t>Will</a:t>
            </a:r>
            <a:r>
              <a:rPr lang="en-US" sz="2400" spc="-80" dirty="0" smtClean="0">
                <a:latin typeface="Times New Roman" panose="02020603050405020304" pitchFamily="18" charset="0"/>
                <a:cs typeface="Times New Roman" panose="02020603050405020304" pitchFamily="18" charset="0"/>
              </a:rPr>
              <a:t> </a:t>
            </a:r>
            <a:r>
              <a:rPr lang="en-US" sz="2400" spc="-20" dirty="0" smtClean="0">
                <a:latin typeface="Times New Roman" panose="02020603050405020304" pitchFamily="18" charset="0"/>
                <a:cs typeface="Times New Roman" panose="02020603050405020304" pitchFamily="18" charset="0"/>
              </a:rPr>
              <a:t>Not</a:t>
            </a:r>
            <a:r>
              <a:rPr lang="en-US" sz="2400" spc="45" dirty="0" smtClean="0">
                <a:latin typeface="Times New Roman" panose="02020603050405020304" pitchFamily="18" charset="0"/>
                <a:cs typeface="Times New Roman" panose="02020603050405020304" pitchFamily="18" charset="0"/>
              </a:rPr>
              <a:t> </a:t>
            </a:r>
            <a:r>
              <a:rPr lang="en-US" sz="2400" spc="-5" dirty="0" smtClean="0">
                <a:latin typeface="Times New Roman" panose="02020603050405020304" pitchFamily="18" charset="0"/>
                <a:cs typeface="Times New Roman" panose="02020603050405020304" pitchFamily="18" charset="0"/>
              </a:rPr>
              <a:t>Work</a:t>
            </a:r>
            <a:r>
              <a:rPr lang="en-US" sz="2400" spc="20" dirty="0" smtClean="0">
                <a:latin typeface="Times New Roman" panose="02020603050405020304" pitchFamily="18" charset="0"/>
                <a:cs typeface="Times New Roman" panose="02020603050405020304" pitchFamily="18" charset="0"/>
              </a:rPr>
              <a:t> </a:t>
            </a:r>
            <a:r>
              <a:rPr lang="en-US" sz="2400" spc="-15" dirty="0" smtClean="0">
                <a:latin typeface="Times New Roman" panose="02020603050405020304" pitchFamily="18" charset="0"/>
                <a:cs typeface="Times New Roman" panose="02020603050405020304" pitchFamily="18" charset="0"/>
              </a:rPr>
              <a:t>Everywhere</a:t>
            </a:r>
            <a:endParaRPr lang="en-US" sz="2400" spc="-15" dirty="0">
              <a:latin typeface="Times New Roman" panose="02020603050405020304" pitchFamily="18" charset="0"/>
              <a:cs typeface="Times New Roman" panose="02020603050405020304" pitchFamily="18" charset="0"/>
            </a:endParaRPr>
          </a:p>
        </p:txBody>
      </p:sp>
      <p:sp>
        <p:nvSpPr>
          <p:cNvPr id="6" name="Rectangle 5"/>
          <p:cNvSpPr/>
          <p:nvPr/>
        </p:nvSpPr>
        <p:spPr>
          <a:xfrm>
            <a:off x="6554574" y="631763"/>
            <a:ext cx="3243196" cy="584775"/>
          </a:xfrm>
          <a:prstGeom prst="rect">
            <a:avLst/>
          </a:prstGeom>
        </p:spPr>
        <p:txBody>
          <a:bodyPr wrap="none">
            <a:spAutoFit/>
          </a:bodyPr>
          <a:lstStyle/>
          <a:p>
            <a:r>
              <a:rPr lang="en-IN" sz="3200" b="1" u="sng" spc="150" dirty="0" smtClean="0">
                <a:latin typeface="Times New Roman" panose="02020603050405020304" pitchFamily="18" charset="0"/>
                <a:cs typeface="Times New Roman" panose="02020603050405020304" pitchFamily="18" charset="0"/>
              </a:rPr>
              <a:t>Disadvantages :</a:t>
            </a:r>
            <a:endParaRPr lang="en-IN" sz="32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109068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D74A565-8574-E810-3B60-DAD690687900}"/>
              </a:ext>
            </a:extLst>
          </p:cNvPr>
          <p:cNvSpPr txBox="1"/>
          <p:nvPr/>
        </p:nvSpPr>
        <p:spPr>
          <a:xfrm>
            <a:off x="1318437" y="2142109"/>
            <a:ext cx="9452344" cy="2241960"/>
          </a:xfrm>
          <a:prstGeom prst="rect">
            <a:avLst/>
          </a:prstGeom>
          <a:noFill/>
        </p:spPr>
        <p:txBody>
          <a:bodyPr wrap="square">
            <a:spAutoFit/>
          </a:bodyPr>
          <a:lstStyle/>
          <a:p>
            <a:pPr algn="just">
              <a:lnSpc>
                <a:spcPct val="150000"/>
              </a:lnSpc>
              <a:buFont typeface="Arial" pitchFamily="34" charset="0"/>
              <a:buChar char="•"/>
            </a:pPr>
            <a:r>
              <a:rPr lang="en-US" sz="2400" dirty="0">
                <a:latin typeface="Times New Roman" panose="02020603050405020304" pitchFamily="18" charset="0"/>
                <a:cs typeface="Times New Roman" panose="02020603050405020304" pitchFamily="18" charset="0"/>
              </a:rPr>
              <a:t>Vehicle safety system using  IoT offers numerous benefits and applications, including improved safety, enhanced convenience, and cost reduction. Real-world examples from Tesla, Ford, and General Motors showcase the potential of IoT technology within the automotive industry.</a:t>
            </a:r>
            <a:endParaRPr lang="en-IN"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B31E17B7-7415-A2C7-4747-CE4869B5C89A}"/>
              </a:ext>
            </a:extLst>
          </p:cNvPr>
          <p:cNvSpPr txBox="1"/>
          <p:nvPr/>
        </p:nvSpPr>
        <p:spPr>
          <a:xfrm>
            <a:off x="1318437" y="931752"/>
            <a:ext cx="6103088" cy="584775"/>
          </a:xfrm>
          <a:prstGeom prst="rect">
            <a:avLst/>
          </a:prstGeom>
          <a:noFill/>
        </p:spPr>
        <p:txBody>
          <a:bodyPr wrap="square">
            <a:spAutoFit/>
          </a:bodyPr>
          <a:lstStyle/>
          <a:p>
            <a:r>
              <a:rPr lang="en-US" sz="3200" b="1" u="sng" dirty="0" smtClean="0">
                <a:latin typeface="Times New Roman" panose="02020603050405020304" pitchFamily="18" charset="0"/>
                <a:cs typeface="Times New Roman" panose="02020603050405020304" pitchFamily="18" charset="0"/>
              </a:rPr>
              <a:t>Conclusion :</a:t>
            </a:r>
            <a:endParaRPr lang="en-IN" sz="32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738840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FC2D5C26-C120-5E42-DBDA-B421147BE202}"/>
              </a:ext>
            </a:extLst>
          </p:cNvPr>
          <p:cNvSpPr txBox="1"/>
          <p:nvPr/>
        </p:nvSpPr>
        <p:spPr>
          <a:xfrm>
            <a:off x="3758641" y="2180525"/>
            <a:ext cx="6103088" cy="1951816"/>
          </a:xfrm>
          <a:prstGeom prst="rect">
            <a:avLst/>
          </a:prstGeom>
          <a:noFill/>
        </p:spPr>
        <p:txBody>
          <a:bodyPr wrap="square">
            <a:spAutoFit/>
          </a:bodyPr>
          <a:lstStyle/>
          <a:p>
            <a:pPr marL="12700">
              <a:lnSpc>
                <a:spcPct val="100000"/>
              </a:lnSpc>
              <a:spcBef>
                <a:spcPts val="110"/>
              </a:spcBef>
            </a:pPr>
            <a:r>
              <a:rPr lang="en-IN" sz="6000" b="1" spc="540" dirty="0">
                <a:latin typeface="Times New Roman" panose="02020603050405020304" pitchFamily="18" charset="0"/>
                <a:cs typeface="Times New Roman" panose="02020603050405020304" pitchFamily="18" charset="0"/>
              </a:rPr>
              <a:t>Thank</a:t>
            </a:r>
            <a:r>
              <a:rPr lang="en-IN" sz="6000" b="1" spc="-355" dirty="0">
                <a:latin typeface="Times New Roman" panose="02020603050405020304" pitchFamily="18" charset="0"/>
                <a:cs typeface="Times New Roman" panose="02020603050405020304" pitchFamily="18" charset="0"/>
              </a:rPr>
              <a:t> </a:t>
            </a:r>
            <a:r>
              <a:rPr lang="en-IN" sz="6000" b="1" spc="340" dirty="0" smtClean="0">
                <a:latin typeface="Times New Roman" panose="02020603050405020304" pitchFamily="18" charset="0"/>
                <a:cs typeface="Times New Roman" panose="02020603050405020304" pitchFamily="18" charset="0"/>
              </a:rPr>
              <a:t>you</a:t>
            </a:r>
          </a:p>
          <a:p>
            <a:pPr marL="12700">
              <a:lnSpc>
                <a:spcPct val="100000"/>
              </a:lnSpc>
              <a:spcBef>
                <a:spcPts val="110"/>
              </a:spcBef>
            </a:pPr>
            <a:r>
              <a:rPr lang="en-IN" sz="6000" b="1" spc="340" dirty="0" smtClean="0">
                <a:latin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490995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ACF2313C-6CBF-E84B-22CE-6AD4323A8545}"/>
              </a:ext>
            </a:extLst>
          </p:cNvPr>
          <p:cNvPicPr>
            <a:picLocks noChangeAspect="1"/>
          </p:cNvPicPr>
          <p:nvPr/>
        </p:nvPicPr>
        <p:blipFill rotWithShape="1">
          <a:blip r:embed="rId2"/>
          <a:srcRect l="5057" t="21569" r="6135"/>
          <a:stretch/>
        </p:blipFill>
        <p:spPr>
          <a:xfrm>
            <a:off x="0" y="0"/>
            <a:ext cx="12192000" cy="6857999"/>
          </a:xfrm>
          <a:prstGeom prst="rect">
            <a:avLst/>
          </a:prstGeom>
        </p:spPr>
      </p:pic>
    </p:spTree>
    <p:extLst>
      <p:ext uri="{BB962C8B-B14F-4D97-AF65-F5344CB8AC3E}">
        <p14:creationId xmlns:p14="http://schemas.microsoft.com/office/powerpoint/2010/main" xmlns="" val="109653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5D0E875-2304-73BA-8B03-918E33B30778}"/>
              </a:ext>
            </a:extLst>
          </p:cNvPr>
          <p:cNvSpPr txBox="1"/>
          <p:nvPr/>
        </p:nvSpPr>
        <p:spPr>
          <a:xfrm>
            <a:off x="1682686" y="426198"/>
            <a:ext cx="6103088" cy="584775"/>
          </a:xfrm>
          <a:prstGeom prst="rect">
            <a:avLst/>
          </a:prstGeom>
          <a:noFill/>
        </p:spPr>
        <p:txBody>
          <a:bodyPr wrap="square">
            <a:spAutoFit/>
          </a:bodyPr>
          <a:lstStyle/>
          <a:p>
            <a:r>
              <a:rPr lang="en-US" sz="3200" u="sng" dirty="0" smtClean="0">
                <a:latin typeface="Times New Roman" panose="02020603050405020304" pitchFamily="18" charset="0"/>
                <a:cs typeface="Times New Roman" panose="02020603050405020304" pitchFamily="18" charset="0"/>
              </a:rPr>
              <a:t>Contents :</a:t>
            </a:r>
            <a:endParaRPr lang="en-IN" sz="3200" u="sng"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D515A034-0DFE-3952-361B-9FA90C4D0BE1}"/>
              </a:ext>
            </a:extLst>
          </p:cNvPr>
          <p:cNvSpPr txBox="1"/>
          <p:nvPr/>
        </p:nvSpPr>
        <p:spPr>
          <a:xfrm>
            <a:off x="1757916" y="1307726"/>
            <a:ext cx="8304028" cy="5447645"/>
          </a:xfrm>
          <a:prstGeom prst="rect">
            <a:avLst/>
          </a:prstGeom>
          <a:noFill/>
        </p:spPr>
        <p:txBody>
          <a:bodyPr wrap="square">
            <a:spAutoFit/>
          </a:bodyPr>
          <a:lstStyle/>
          <a:p>
            <a:pPr algn="just">
              <a:buFont typeface="Arial" pitchFamily="34" charset="0"/>
              <a:buChar char="•"/>
            </a:pPr>
            <a:r>
              <a:rPr lang="en-US" sz="2400" dirty="0">
                <a:solidFill>
                  <a:schemeClr val="tx1"/>
                </a:solidFill>
                <a:latin typeface="Times New Roman" panose="02020603050405020304" pitchFamily="18" charset="0"/>
                <a:cs typeface="Times New Roman" panose="02020603050405020304" pitchFamily="18" charset="0"/>
              </a:rPr>
              <a:t>Statement</a:t>
            </a:r>
          </a:p>
          <a:p>
            <a:pPr algn="just">
              <a:buFont typeface="Arial"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a:p>
            <a:pPr algn="just">
              <a:buFont typeface="Arial" pitchFamily="34" charset="0"/>
              <a:buChar char="•"/>
            </a:pPr>
            <a:r>
              <a:rPr lang="en-US" sz="2400" dirty="0">
                <a:solidFill>
                  <a:schemeClr val="tx1"/>
                </a:solidFill>
                <a:latin typeface="Times New Roman" panose="02020603050405020304" pitchFamily="18" charset="0"/>
                <a:cs typeface="Times New Roman" panose="02020603050405020304" pitchFamily="18" charset="0"/>
              </a:rPr>
              <a:t>Existing system </a:t>
            </a:r>
            <a:r>
              <a:rPr lang="en-US" sz="2400" dirty="0" smtClean="0">
                <a:solidFill>
                  <a:schemeClr val="tx1"/>
                </a:solidFill>
                <a:latin typeface="Times New Roman" panose="02020603050405020304" pitchFamily="18" charset="0"/>
                <a:cs typeface="Times New Roman" panose="02020603050405020304" pitchFamily="18" charset="0"/>
              </a:rPr>
              <a:t>and Proposed system</a:t>
            </a:r>
            <a:endParaRPr lang="en-US" sz="2400" dirty="0">
              <a:solidFill>
                <a:schemeClr val="tx1"/>
              </a:solidFill>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buFont typeface="Arial" pitchFamily="34" charset="0"/>
              <a:buChar char="•"/>
            </a:pPr>
            <a:r>
              <a:rPr lang="en-US" sz="2400" dirty="0" smtClean="0">
                <a:latin typeface="Times New Roman" panose="02020603050405020304" pitchFamily="18" charset="0"/>
                <a:cs typeface="Times New Roman" panose="02020603050405020304" pitchFamily="18" charset="0"/>
              </a:rPr>
              <a:t>Architecture</a:t>
            </a:r>
            <a:endParaRPr lang="en-US" sz="2400" dirty="0">
              <a:solidFill>
                <a:schemeClr val="tx1"/>
              </a:solidFill>
              <a:latin typeface="Times New Roman" panose="02020603050405020304" pitchFamily="18" charset="0"/>
              <a:cs typeface="Times New Roman" panose="02020603050405020304" pitchFamily="18" charset="0"/>
            </a:endParaRPr>
          </a:p>
          <a:p>
            <a:pPr algn="just"/>
            <a:endParaRPr lang="en-US" sz="2400" dirty="0">
              <a:solidFill>
                <a:schemeClr val="tx1"/>
              </a:solidFill>
              <a:latin typeface="Times New Roman" panose="02020603050405020304" pitchFamily="18" charset="0"/>
              <a:cs typeface="Times New Roman" panose="02020603050405020304" pitchFamily="18" charset="0"/>
            </a:endParaRPr>
          </a:p>
          <a:p>
            <a:pPr algn="just">
              <a:buFont typeface="Arial" pitchFamily="34" charset="0"/>
              <a:buChar char="•"/>
            </a:pPr>
            <a:r>
              <a:rPr lang="en-US" sz="2400" dirty="0" smtClean="0">
                <a:latin typeface="Times New Roman" panose="02020603050405020304" pitchFamily="18" charset="0"/>
                <a:cs typeface="Times New Roman" panose="02020603050405020304" pitchFamily="18" charset="0"/>
              </a:rPr>
              <a:t>Connections</a:t>
            </a:r>
            <a:endParaRPr lang="en-US" sz="2400" dirty="0">
              <a:solidFill>
                <a:schemeClr val="tx1"/>
              </a:solidFill>
              <a:latin typeface="Times New Roman" panose="02020603050405020304" pitchFamily="18" charset="0"/>
              <a:cs typeface="Times New Roman" panose="02020603050405020304" pitchFamily="18" charset="0"/>
            </a:endParaRPr>
          </a:p>
          <a:p>
            <a:pPr algn="just"/>
            <a:endParaRPr lang="en-US" sz="2400" dirty="0">
              <a:solidFill>
                <a:schemeClr val="tx1"/>
              </a:solidFill>
              <a:latin typeface="Times New Roman" panose="02020603050405020304" pitchFamily="18" charset="0"/>
              <a:cs typeface="Times New Roman" panose="02020603050405020304" pitchFamily="18" charset="0"/>
            </a:endParaRPr>
          </a:p>
          <a:p>
            <a:pPr algn="just">
              <a:buFont typeface="Arial" pitchFamily="34" charset="0"/>
              <a:buChar char="•"/>
            </a:pPr>
            <a:r>
              <a:rPr lang="en-US" sz="2400" dirty="0">
                <a:solidFill>
                  <a:schemeClr val="tx1"/>
                </a:solidFill>
                <a:latin typeface="Times New Roman" panose="02020603050405020304" pitchFamily="18" charset="0"/>
                <a:cs typeface="Times New Roman" panose="02020603050405020304" pitchFamily="18" charset="0"/>
              </a:rPr>
              <a:t>Hardware</a:t>
            </a:r>
            <a:r>
              <a:rPr lang="en-US" sz="2400" baseline="0"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and Software</a:t>
            </a:r>
            <a:r>
              <a:rPr lang="en-US" sz="2400" baseline="0"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requirements</a:t>
            </a:r>
          </a:p>
          <a:p>
            <a:pPr algn="just">
              <a:buFont typeface="Arial"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a:p>
            <a:pPr algn="just">
              <a:buFont typeface="Arial" pitchFamily="34" charset="0"/>
              <a:buChar char="•"/>
            </a:pPr>
            <a:r>
              <a:rPr lang="en-US" sz="2400" dirty="0" smtClean="0">
                <a:solidFill>
                  <a:schemeClr val="tx1"/>
                </a:solidFill>
                <a:latin typeface="Times New Roman" panose="02020603050405020304" pitchFamily="18" charset="0"/>
                <a:cs typeface="Times New Roman" panose="02020603050405020304" pitchFamily="18" charset="0"/>
              </a:rPr>
              <a:t>Advantages And Disadvantages</a:t>
            </a:r>
            <a:endParaRPr lang="en-US" sz="2400" dirty="0">
              <a:solidFill>
                <a:schemeClr val="tx1"/>
              </a:solidFill>
              <a:latin typeface="Times New Roman" panose="02020603050405020304" pitchFamily="18" charset="0"/>
              <a:cs typeface="Times New Roman" panose="02020603050405020304" pitchFamily="18" charset="0"/>
            </a:endParaRPr>
          </a:p>
          <a:p>
            <a:pPr algn="just">
              <a:buFont typeface="Arial"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a:p>
            <a:pPr algn="just">
              <a:buFont typeface="Arial" pitchFamily="34" charset="0"/>
              <a:buChar char="•"/>
            </a:pPr>
            <a:r>
              <a:rPr lang="en-US" sz="2400" dirty="0">
                <a:solidFill>
                  <a:schemeClr val="tx1"/>
                </a:solidFill>
                <a:latin typeface="Times New Roman" panose="02020603050405020304" pitchFamily="18" charset="0"/>
                <a:cs typeface="Times New Roman" panose="02020603050405020304" pitchFamily="18" charset="0"/>
              </a:rPr>
              <a:t>Conclusion </a:t>
            </a:r>
          </a:p>
          <a:p>
            <a:endParaRPr lang="en-US" sz="1800" dirty="0">
              <a:solidFill>
                <a:schemeClr val="tx1"/>
              </a:solidFill>
              <a:latin typeface="+mn-lt"/>
              <a:cs typeface="Gill Sans Light"/>
            </a:endParaRPr>
          </a:p>
          <a:p>
            <a:r>
              <a:rPr lang="en-US" sz="1800" dirty="0">
                <a:solidFill>
                  <a:srgbClr val="FFF4ED"/>
                </a:solidFill>
                <a:latin typeface="+mn-lt"/>
                <a:cs typeface="Gill Sans Light"/>
              </a:rPr>
              <a:t> </a:t>
            </a:r>
            <a:endParaRPr lang="en-IN" dirty="0"/>
          </a:p>
        </p:txBody>
      </p:sp>
    </p:spTree>
    <p:extLst>
      <p:ext uri="{BB962C8B-B14F-4D97-AF65-F5344CB8AC3E}">
        <p14:creationId xmlns:p14="http://schemas.microsoft.com/office/powerpoint/2010/main" xmlns="" val="1431743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8654A3A-A990-FE8E-2C95-FF03B27658DE}"/>
              </a:ext>
            </a:extLst>
          </p:cNvPr>
          <p:cNvSpPr txBox="1"/>
          <p:nvPr/>
        </p:nvSpPr>
        <p:spPr>
          <a:xfrm>
            <a:off x="1605517" y="559613"/>
            <a:ext cx="6103088" cy="584775"/>
          </a:xfrm>
          <a:prstGeom prst="rect">
            <a:avLst/>
          </a:prstGeom>
          <a:noFill/>
        </p:spPr>
        <p:txBody>
          <a:bodyPr wrap="square">
            <a:spAutoFit/>
          </a:bodyPr>
          <a:lstStyle/>
          <a:p>
            <a:r>
              <a:rPr lang="en-US" sz="3200" u="sng" dirty="0" smtClean="0"/>
              <a:t>Statement :</a:t>
            </a:r>
            <a:r>
              <a:rPr lang="en-US" sz="3200" u="sng" dirty="0"/>
              <a:t> </a:t>
            </a:r>
            <a:endParaRPr lang="en-IN" sz="3200" u="sng" dirty="0"/>
          </a:p>
        </p:txBody>
      </p:sp>
      <p:sp>
        <p:nvSpPr>
          <p:cNvPr id="5" name="TextBox 4">
            <a:extLst>
              <a:ext uri="{FF2B5EF4-FFF2-40B4-BE49-F238E27FC236}">
                <a16:creationId xmlns:a16="http://schemas.microsoft.com/office/drawing/2014/main" xmlns="" id="{06CF22BA-B2FE-8F46-BC92-06D8FEB2C426}"/>
              </a:ext>
            </a:extLst>
          </p:cNvPr>
          <p:cNvSpPr txBox="1"/>
          <p:nvPr/>
        </p:nvSpPr>
        <p:spPr>
          <a:xfrm>
            <a:off x="1818166" y="1810095"/>
            <a:ext cx="8378457" cy="3570208"/>
          </a:xfrm>
          <a:prstGeom prst="rect">
            <a:avLst/>
          </a:prstGeom>
          <a:noFill/>
        </p:spPr>
        <p:txBody>
          <a:bodyPr wrap="square">
            <a:spAutoFit/>
          </a:bodyPr>
          <a:lstStyle/>
          <a:p>
            <a:pPr marL="342900" indent="-228600" algn="just">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Number of vehicles on our roads is increasing day by day also the technology  but the safety factor is always needed to be considered. Now a days vehicles come fitted with lots of safety features. Some of the essential safety feature that need to be installed is automatic Alcohol detection , fire detection and object detection  system.</a:t>
            </a:r>
          </a:p>
          <a:p>
            <a:pPr indent="-228600" algn="just">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228600" algn="just">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These features are added to reduce the accident cases and to improve safety measures for the customers.</a:t>
            </a:r>
          </a:p>
        </p:txBody>
      </p:sp>
    </p:spTree>
    <p:extLst>
      <p:ext uri="{BB962C8B-B14F-4D97-AF65-F5344CB8AC3E}">
        <p14:creationId xmlns:p14="http://schemas.microsoft.com/office/powerpoint/2010/main" xmlns="" val="2041296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2E634B7-00A9-6E2F-B38B-2E67B4E298A4}"/>
              </a:ext>
            </a:extLst>
          </p:cNvPr>
          <p:cNvSpPr txBox="1"/>
          <p:nvPr/>
        </p:nvSpPr>
        <p:spPr>
          <a:xfrm>
            <a:off x="1392865" y="750999"/>
            <a:ext cx="6103088" cy="584775"/>
          </a:xfrm>
          <a:prstGeom prst="rect">
            <a:avLst/>
          </a:prstGeom>
          <a:noFill/>
        </p:spPr>
        <p:txBody>
          <a:bodyPr wrap="square">
            <a:spAutoFit/>
          </a:bodyPr>
          <a:lstStyle/>
          <a:p>
            <a:r>
              <a:rPr lang="en-US" sz="3200" b="1" u="sng" dirty="0">
                <a:latin typeface="Times New Roman" pitchFamily="18" charset="0"/>
                <a:cs typeface="Times New Roman" pitchFamily="18" charset="0"/>
              </a:rPr>
              <a:t>Existing </a:t>
            </a:r>
            <a:r>
              <a:rPr lang="en-US" sz="3200" b="1" u="sng" dirty="0" smtClean="0">
                <a:latin typeface="Times New Roman" pitchFamily="18" charset="0"/>
                <a:cs typeface="Times New Roman" pitchFamily="18" charset="0"/>
              </a:rPr>
              <a:t>system :</a:t>
            </a:r>
            <a:endParaRPr lang="en-IN" sz="3200" b="1" u="sng" dirty="0">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xmlns="" id="{AF40BE02-2BDC-D245-0C1B-2CBB67A18275}"/>
              </a:ext>
            </a:extLst>
          </p:cNvPr>
          <p:cNvSpPr txBox="1"/>
          <p:nvPr/>
        </p:nvSpPr>
        <p:spPr>
          <a:xfrm>
            <a:off x="1392865" y="2032039"/>
            <a:ext cx="9250326" cy="3742563"/>
          </a:xfrm>
          <a:prstGeom prst="rect">
            <a:avLst/>
          </a:prstGeom>
          <a:noFill/>
        </p:spPr>
        <p:txBody>
          <a:bodyPr wrap="square">
            <a:spAutoFit/>
          </a:bodyPr>
          <a:lstStyle/>
          <a:p>
            <a:pPr indent="-228600" algn="just">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existing systems described in the mentioned research papers utilize Arduino , the MQ2 gas sensor , fire sensor , PIR sensors to detect alcohol consumption ranges , detect and respond to the presence of a flame and detect obstacles and provide safety to customers from the worst situations. They incorporate features such as GSM , GPS Tracker ,auditory feedback through buzzers. These systems can measure the alcohol ranges near the driver seat and detect obstacles at a range  and offer various forms of feedback, including alarm and sending messages to the family and authorities with the location. </a:t>
            </a:r>
          </a:p>
          <a:p>
            <a:pPr indent="-228600" algn="l">
              <a:lnSpc>
                <a:spcPct val="90000"/>
              </a:lnSpc>
              <a:spcAft>
                <a:spcPts val="600"/>
              </a:spcAft>
              <a:buFont typeface="Arial" panose="020B0604020202020204" pitchFamily="34" charset="0"/>
              <a:buChar char="•"/>
            </a:pPr>
            <a:endParaRPr lang="en-US" sz="1800" dirty="0">
              <a:solidFill>
                <a:srgbClr val="FFF4ED"/>
              </a:solidFill>
            </a:endParaRPr>
          </a:p>
        </p:txBody>
      </p:sp>
    </p:spTree>
    <p:extLst>
      <p:ext uri="{BB962C8B-B14F-4D97-AF65-F5344CB8AC3E}">
        <p14:creationId xmlns:p14="http://schemas.microsoft.com/office/powerpoint/2010/main" xmlns="" val="4238860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C1474C96-C38C-B858-E643-7E904311C09C}"/>
              </a:ext>
            </a:extLst>
          </p:cNvPr>
          <p:cNvSpPr txBox="1"/>
          <p:nvPr/>
        </p:nvSpPr>
        <p:spPr>
          <a:xfrm>
            <a:off x="914400" y="442654"/>
            <a:ext cx="6103088" cy="584775"/>
          </a:xfrm>
          <a:prstGeom prst="rect">
            <a:avLst/>
          </a:prstGeom>
          <a:noFill/>
        </p:spPr>
        <p:txBody>
          <a:bodyPr wrap="square">
            <a:spAutoFit/>
          </a:bodyPr>
          <a:lstStyle/>
          <a:p>
            <a:r>
              <a:rPr lang="en-US" sz="1800" b="1" dirty="0">
                <a:solidFill>
                  <a:srgbClr val="FFF4ED"/>
                </a:solidFill>
              </a:rPr>
              <a:t>:</a:t>
            </a:r>
            <a:r>
              <a:rPr lang="en-US" sz="3200" b="1" u="sng" dirty="0">
                <a:latin typeface="Times New Roman" panose="02020603050405020304" pitchFamily="18" charset="0"/>
                <a:cs typeface="Times New Roman" panose="02020603050405020304" pitchFamily="18" charset="0"/>
              </a:rPr>
              <a:t>Proposed </a:t>
            </a:r>
            <a:r>
              <a:rPr lang="en-US" sz="3200" b="1" u="sng" dirty="0" smtClean="0">
                <a:latin typeface="Times New Roman" panose="02020603050405020304" pitchFamily="18" charset="0"/>
                <a:cs typeface="Times New Roman" panose="02020603050405020304" pitchFamily="18" charset="0"/>
              </a:rPr>
              <a:t>system : </a:t>
            </a:r>
            <a:endParaRPr lang="en-IN" sz="3200"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C7C1A521-C828-AD29-F538-A5A249E06E78}"/>
              </a:ext>
            </a:extLst>
          </p:cNvPr>
          <p:cNvSpPr txBox="1"/>
          <p:nvPr/>
        </p:nvSpPr>
        <p:spPr>
          <a:xfrm>
            <a:off x="914400" y="1868737"/>
            <a:ext cx="10143460" cy="3031599"/>
          </a:xfrm>
          <a:prstGeom prst="rect">
            <a:avLst/>
          </a:prstGeom>
          <a:noFill/>
        </p:spPr>
        <p:txBody>
          <a:bodyPr wrap="square">
            <a:spAutoFit/>
          </a:bodyPr>
          <a:lstStyle/>
          <a:p>
            <a:pPr marL="283210" indent="-228600" algn="just">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Alcohol sensor is installed on the steering of the car, with the end goal that when the level of liquor crosses a reasonable farthest point, where the start of vehicle will kill and the motor will stop. The Arduino always uses the alcohol sensor information to check drunk driving and works a bolt on the vehicle motor to stop the engine. Vehicle safety is a critical concern in modern transportation systems, with the increasing need for advanced technologies to enhance driver awareness and mitigate risks on the road</a:t>
            </a:r>
          </a:p>
          <a:p>
            <a:pPr marL="283210" indent="-228600">
              <a:lnSpc>
                <a:spcPct val="90000"/>
              </a:lnSpc>
              <a:spcAft>
                <a:spcPts val="600"/>
              </a:spcAft>
              <a:buFont typeface="Arial" panose="020B0604020202020204" pitchFamily="34" charset="0"/>
              <a:buChar char="•"/>
            </a:pPr>
            <a:endParaRPr lang="en-US" sz="2000" b="1" dirty="0">
              <a:solidFill>
                <a:schemeClr val="tx1"/>
              </a:solidFill>
            </a:endParaRPr>
          </a:p>
        </p:txBody>
      </p:sp>
    </p:spTree>
    <p:extLst>
      <p:ext uri="{BB962C8B-B14F-4D97-AF65-F5344CB8AC3E}">
        <p14:creationId xmlns:p14="http://schemas.microsoft.com/office/powerpoint/2010/main" xmlns="" val="1794108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499D96F-2034-50F6-3BDB-7F7A607661E5}"/>
              </a:ext>
            </a:extLst>
          </p:cNvPr>
          <p:cNvSpPr txBox="1"/>
          <p:nvPr/>
        </p:nvSpPr>
        <p:spPr>
          <a:xfrm>
            <a:off x="871870" y="410757"/>
            <a:ext cx="6103088" cy="584775"/>
          </a:xfrm>
          <a:prstGeom prst="rect">
            <a:avLst/>
          </a:prstGeom>
          <a:noFill/>
        </p:spPr>
        <p:txBody>
          <a:bodyPr wrap="square">
            <a:spAutoFit/>
          </a:bodyPr>
          <a:lstStyle/>
          <a:p>
            <a:r>
              <a:rPr lang="en-GB" sz="3200" b="1" u="sng" dirty="0">
                <a:latin typeface="Times New Roman" panose="02020603050405020304" pitchFamily="18" charset="0"/>
                <a:cs typeface="Times New Roman" panose="02020603050405020304" pitchFamily="18" charset="0"/>
              </a:rPr>
              <a:t>Proposed </a:t>
            </a:r>
            <a:r>
              <a:rPr lang="en-GB" sz="3200" b="1" u="sng" dirty="0" smtClean="0">
                <a:latin typeface="Times New Roman" panose="02020603050405020304" pitchFamily="18" charset="0"/>
                <a:cs typeface="Times New Roman" panose="02020603050405020304" pitchFamily="18" charset="0"/>
              </a:rPr>
              <a:t>system :</a:t>
            </a:r>
            <a:endParaRPr lang="en-IN" sz="32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8511877B-8C8F-17E8-8A12-1890ACDC5137}"/>
              </a:ext>
            </a:extLst>
          </p:cNvPr>
          <p:cNvSpPr txBox="1"/>
          <p:nvPr/>
        </p:nvSpPr>
        <p:spPr>
          <a:xfrm>
            <a:off x="1137683" y="1767006"/>
            <a:ext cx="9239693" cy="3323987"/>
          </a:xfrm>
          <a:prstGeom prst="rect">
            <a:avLst/>
          </a:prstGeom>
          <a:noFill/>
        </p:spPr>
        <p:txBody>
          <a:bodyPr wrap="square">
            <a:spAutoFit/>
          </a:bodyPr>
          <a:lstStyle/>
          <a:p>
            <a:pPr algn="just">
              <a:buFont typeface="Arial" pitchFamily="34" charset="0"/>
              <a:buChar char="•"/>
            </a:pPr>
            <a:r>
              <a:rPr lang="en-GB" sz="2400" dirty="0" smtClean="0">
                <a:latin typeface="Times New Roman" panose="02020603050405020304" pitchFamily="18" charset="0"/>
                <a:cs typeface="Times New Roman" panose="02020603050405020304" pitchFamily="18" charset="0"/>
              </a:rPr>
              <a:t>T</a:t>
            </a:r>
            <a:r>
              <a:rPr lang="en-GB" sz="2400" dirty="0" smtClean="0">
                <a:latin typeface="Times New Roman" panose="02020603050405020304" pitchFamily="18" charset="0"/>
                <a:cs typeface="Times New Roman" panose="02020603050405020304" pitchFamily="18" charset="0"/>
              </a:rPr>
              <a:t>he </a:t>
            </a:r>
            <a:r>
              <a:rPr lang="en-GB" sz="2400" dirty="0">
                <a:latin typeface="Times New Roman" panose="02020603050405020304" pitchFamily="18" charset="0"/>
                <a:cs typeface="Times New Roman" panose="02020603050405020304" pitchFamily="18" charset="0"/>
              </a:rPr>
              <a:t>automatic Fire detection sensor and  PIR sensors are placed to </a:t>
            </a:r>
            <a:r>
              <a:rPr lang="en-GB" sz="2400" dirty="0">
                <a:latin typeface="Times New Roman" panose="02020603050405020304" pitchFamily="18" charset="0"/>
                <a:ea typeface="+mn-lt"/>
                <a:cs typeface="Times New Roman" panose="02020603050405020304" pitchFamily="18" charset="0"/>
              </a:rPr>
              <a:t> detect and respond to the presence of a flame. And an object-detection system which uses radio waves to determine the range, direction, or speed of objects. It can be used to detect motor vehicles. </a:t>
            </a:r>
            <a:endParaRPr lang="en-GB" sz="2400" dirty="0">
              <a:latin typeface="Times New Roman" panose="02020603050405020304" pitchFamily="18" charset="0"/>
              <a:cs typeface="Times New Roman" panose="02020603050405020304" pitchFamily="18" charset="0"/>
            </a:endParaRPr>
          </a:p>
          <a:p>
            <a:pPr algn="just">
              <a:buFont typeface="Arial" pitchFamily="34" charset="0"/>
              <a:buChar char="•"/>
            </a:pPr>
            <a:endParaRPr lang="en-GB" sz="2400" dirty="0">
              <a:latin typeface="Times New Roman" panose="02020603050405020304" pitchFamily="18" charset="0"/>
              <a:cs typeface="Times New Roman" panose="02020603050405020304" pitchFamily="18" charset="0"/>
            </a:endParaRPr>
          </a:p>
          <a:p>
            <a:pPr algn="just">
              <a:buFont typeface="Arial" pitchFamily="34" charset="0"/>
              <a:buChar char="•"/>
            </a:pPr>
            <a:r>
              <a:rPr lang="en-GB" sz="2400" dirty="0">
                <a:latin typeface="Times New Roman" panose="02020603050405020304" pitchFamily="18" charset="0"/>
                <a:cs typeface="Times New Roman" panose="02020603050405020304" pitchFamily="18" charset="0"/>
              </a:rPr>
              <a:t>Both these sensors detect the harm and sent the messages to the drivers and authorities for alerting them and automatic buzzer is used to attract the near by people to seek the help.</a:t>
            </a:r>
          </a:p>
          <a:p>
            <a:endParaRPr lang="en-GB" sz="1800" dirty="0">
              <a:solidFill>
                <a:srgbClr val="FFF4ED"/>
              </a:solidFill>
            </a:endParaRPr>
          </a:p>
        </p:txBody>
      </p:sp>
    </p:spTree>
    <p:extLst>
      <p:ext uri="{BB962C8B-B14F-4D97-AF65-F5344CB8AC3E}">
        <p14:creationId xmlns:p14="http://schemas.microsoft.com/office/powerpoint/2010/main" xmlns="" val="3255158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xmlns="" id="{681747AD-671C-B944-5D6A-66C29157DCD2}"/>
              </a:ext>
            </a:extLst>
          </p:cNvPr>
          <p:cNvSpPr txBox="1">
            <a:spLocks/>
          </p:cNvSpPr>
          <p:nvPr/>
        </p:nvSpPr>
        <p:spPr>
          <a:xfrm>
            <a:off x="593651" y="1185682"/>
            <a:ext cx="3276600" cy="3172653"/>
          </a:xfrm>
          <a:prstGeom prst="ellipse">
            <a:avLst/>
          </a:prstGeom>
          <a:solidFill>
            <a:srgbClr val="005961"/>
          </a:solidFill>
          <a:ln w="174625" cmpd="thinThick">
            <a:solidFill>
              <a:schemeClr val="tx1">
                <a:lumMod val="85000"/>
                <a:lumOff val="1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sz="2000" b="1" dirty="0">
                <a:solidFill>
                  <a:srgbClr val="FFF4ED"/>
                </a:solidFill>
              </a:rPr>
              <a:t>Architecture </a:t>
            </a:r>
          </a:p>
        </p:txBody>
      </p:sp>
      <p:pic>
        <p:nvPicPr>
          <p:cNvPr id="3" name="Picture 2" descr="A diagram of a power supply system&#10;&#10;Description automatically generated">
            <a:extLst>
              <a:ext uri="{FF2B5EF4-FFF2-40B4-BE49-F238E27FC236}">
                <a16:creationId xmlns:a16="http://schemas.microsoft.com/office/drawing/2014/main" xmlns="" id="{F2E2295E-E4AD-DA7F-127A-4AE9C0A538AE}"/>
              </a:ext>
            </a:extLst>
          </p:cNvPr>
          <p:cNvPicPr>
            <a:picLocks noChangeAspect="1"/>
          </p:cNvPicPr>
          <p:nvPr/>
        </p:nvPicPr>
        <p:blipFill>
          <a:blip r:embed="rId2"/>
          <a:stretch>
            <a:fillRect/>
          </a:stretch>
        </p:blipFill>
        <p:spPr>
          <a:xfrm>
            <a:off x="4333406" y="470341"/>
            <a:ext cx="7264943" cy="5262867"/>
          </a:xfrm>
          <a:prstGeom prst="rect">
            <a:avLst/>
          </a:prstGeom>
        </p:spPr>
      </p:pic>
    </p:spTree>
    <p:extLst>
      <p:ext uri="{BB962C8B-B14F-4D97-AF65-F5344CB8AC3E}">
        <p14:creationId xmlns:p14="http://schemas.microsoft.com/office/powerpoint/2010/main" xmlns="" val="3344983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xmlns="" id="{681747AD-671C-B944-5D6A-66C29157DCD2}"/>
              </a:ext>
            </a:extLst>
          </p:cNvPr>
          <p:cNvSpPr txBox="1">
            <a:spLocks/>
          </p:cNvSpPr>
          <p:nvPr/>
        </p:nvSpPr>
        <p:spPr>
          <a:xfrm>
            <a:off x="593651" y="1185682"/>
            <a:ext cx="3276600" cy="3172653"/>
          </a:xfrm>
          <a:prstGeom prst="ellipse">
            <a:avLst/>
          </a:prstGeom>
          <a:solidFill>
            <a:srgbClr val="005961"/>
          </a:solidFill>
          <a:ln w="174625" cmpd="thinThick">
            <a:solidFill>
              <a:schemeClr val="tx1">
                <a:lumMod val="85000"/>
                <a:lumOff val="1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sz="2000" b="1" dirty="0" err="1" smtClean="0">
                <a:solidFill>
                  <a:srgbClr val="FFF4ED"/>
                </a:solidFill>
              </a:rPr>
              <a:t>cONNECTIONS</a:t>
            </a:r>
            <a:endParaRPr lang="en-US" sz="2000" b="1" dirty="0">
              <a:solidFill>
                <a:srgbClr val="FFF4ED"/>
              </a:solidFill>
            </a:endParaRPr>
          </a:p>
        </p:txBody>
      </p:sp>
      <p:sp>
        <p:nvSpPr>
          <p:cNvPr id="9" name="Rectangle 8"/>
          <p:cNvSpPr/>
          <p:nvPr/>
        </p:nvSpPr>
        <p:spPr>
          <a:xfrm>
            <a:off x="4354286" y="447869"/>
            <a:ext cx="6096000" cy="6124754"/>
          </a:xfrm>
          <a:prstGeom prst="rect">
            <a:avLst/>
          </a:prstGeom>
        </p:spPr>
        <p:txBody>
          <a:bodyPr wrap="square">
            <a:spAutoFit/>
          </a:bodyPr>
          <a:lstStyle/>
          <a:p>
            <a:pPr algn="just"/>
            <a:r>
              <a:rPr lang="en-GB" sz="3200" b="1" u="sng" dirty="0" smtClean="0">
                <a:latin typeface="Times New Roman" panose="02020603050405020304" pitchFamily="18" charset="0"/>
                <a:cs typeface="Times New Roman" panose="02020603050405020304" pitchFamily="18" charset="0"/>
              </a:rPr>
              <a:t>Component Connections</a:t>
            </a:r>
            <a:r>
              <a:rPr lang="en-GB" sz="3200" b="1" u="sng" dirty="0" smtClean="0">
                <a:latin typeface="Times New Roman" panose="02020603050405020304" pitchFamily="18" charset="0"/>
                <a:cs typeface="Times New Roman" panose="02020603050405020304" pitchFamily="18" charset="0"/>
              </a:rPr>
              <a:t>:</a:t>
            </a:r>
          </a:p>
          <a:p>
            <a:pPr algn="just">
              <a:lnSpc>
                <a:spcPct val="150000"/>
              </a:lnSpc>
              <a:buFont typeface="Arial" pitchFamily="34" charset="0"/>
              <a:buChar char="•"/>
            </a:pPr>
            <a:r>
              <a:rPr lang="en-GB" sz="2000" dirty="0" smtClean="0">
                <a:latin typeface="Times New Roman" panose="02020603050405020304" pitchFamily="18" charset="0"/>
                <a:cs typeface="Times New Roman" panose="02020603050405020304" pitchFamily="18" charset="0"/>
              </a:rPr>
              <a:t>MQ2 Gas </a:t>
            </a:r>
            <a:r>
              <a:rPr lang="en-GB" sz="2000" dirty="0" smtClean="0">
                <a:latin typeface="Times New Roman" panose="02020603050405020304" pitchFamily="18" charset="0"/>
                <a:cs typeface="Times New Roman" panose="02020603050405020304" pitchFamily="18" charset="0"/>
              </a:rPr>
              <a:t>Sensor :</a:t>
            </a:r>
          </a:p>
          <a:p>
            <a:pPr algn="just">
              <a:lnSpc>
                <a:spcPct val="150000"/>
              </a:lnSpc>
              <a:buFont typeface="Arial" pitchFamily="34" charset="0"/>
              <a:buChar char="•"/>
            </a:pPr>
            <a:r>
              <a:rPr lang="en-GB" sz="2000" dirty="0" smtClean="0">
                <a:latin typeface="Times New Roman" panose="02020603050405020304" pitchFamily="18" charset="0"/>
                <a:cs typeface="Times New Roman" panose="02020603050405020304" pitchFamily="18" charset="0"/>
              </a:rPr>
              <a:t>IR Sensor :</a:t>
            </a:r>
          </a:p>
          <a:p>
            <a:pPr algn="just">
              <a:lnSpc>
                <a:spcPct val="150000"/>
              </a:lnSpc>
              <a:buFont typeface="Arial" pitchFamily="34" charset="0"/>
              <a:buChar char="•"/>
            </a:pPr>
            <a:r>
              <a:rPr lang="en-GB" sz="2000" dirty="0" smtClean="0">
                <a:latin typeface="Times New Roman" panose="02020603050405020304" pitchFamily="18" charset="0"/>
                <a:cs typeface="Times New Roman" panose="02020603050405020304" pitchFamily="18" charset="0"/>
              </a:rPr>
              <a:t>Fire Sensor :</a:t>
            </a:r>
          </a:p>
          <a:p>
            <a:pPr algn="just">
              <a:lnSpc>
                <a:spcPct val="150000"/>
              </a:lnSpc>
              <a:buFont typeface="Arial" pitchFamily="34" charset="0"/>
              <a:buChar char="•"/>
            </a:pPr>
            <a:r>
              <a:rPr lang="en-GB" sz="2000" dirty="0" smtClean="0">
                <a:latin typeface="Times New Roman" panose="02020603050405020304" pitchFamily="18" charset="0"/>
                <a:cs typeface="Times New Roman" panose="02020603050405020304" pitchFamily="18" charset="0"/>
              </a:rPr>
              <a:t>GSM </a:t>
            </a:r>
            <a:r>
              <a:rPr lang="en-GB" sz="2000" dirty="0" smtClean="0">
                <a:latin typeface="Times New Roman" panose="02020603050405020304" pitchFamily="18" charset="0"/>
                <a:cs typeface="Times New Roman" panose="02020603050405020304" pitchFamily="18" charset="0"/>
              </a:rPr>
              <a:t>Module </a:t>
            </a:r>
            <a:r>
              <a:rPr lang="en-GB" sz="2000" dirty="0" smtClean="0">
                <a:latin typeface="Times New Roman" panose="02020603050405020304" pitchFamily="18" charset="0"/>
                <a:cs typeface="Times New Roman" panose="02020603050405020304" pitchFamily="18" charset="0"/>
              </a:rPr>
              <a:t>TX :</a:t>
            </a:r>
          </a:p>
          <a:p>
            <a:pPr algn="just">
              <a:lnSpc>
                <a:spcPct val="150000"/>
              </a:lnSpc>
              <a:buFont typeface="Arial" pitchFamily="34" charset="0"/>
              <a:buChar char="•"/>
            </a:pPr>
            <a:r>
              <a:rPr lang="en-GB" sz="2000" dirty="0" smtClean="0">
                <a:latin typeface="Times New Roman" panose="02020603050405020304" pitchFamily="18" charset="0"/>
                <a:cs typeface="Times New Roman" panose="02020603050405020304" pitchFamily="18" charset="0"/>
              </a:rPr>
              <a:t>GSM </a:t>
            </a:r>
            <a:r>
              <a:rPr lang="en-GB" sz="2000" dirty="0" smtClean="0">
                <a:latin typeface="Times New Roman" panose="02020603050405020304" pitchFamily="18" charset="0"/>
                <a:cs typeface="Times New Roman" panose="02020603050405020304" pitchFamily="18" charset="0"/>
              </a:rPr>
              <a:t>Module </a:t>
            </a:r>
            <a:r>
              <a:rPr lang="en-GB" sz="2000" dirty="0" smtClean="0">
                <a:latin typeface="Times New Roman" panose="02020603050405020304" pitchFamily="18" charset="0"/>
                <a:cs typeface="Times New Roman" panose="02020603050405020304" pitchFamily="18" charset="0"/>
              </a:rPr>
              <a:t>RX :</a:t>
            </a:r>
          </a:p>
          <a:p>
            <a:pPr algn="just">
              <a:lnSpc>
                <a:spcPct val="150000"/>
              </a:lnSpc>
              <a:buFont typeface="Arial" pitchFamily="34" charset="0"/>
              <a:buChar char="•"/>
            </a:pPr>
            <a:r>
              <a:rPr lang="en-GB" sz="2000" dirty="0" smtClean="0">
                <a:latin typeface="Times New Roman" panose="02020603050405020304" pitchFamily="18" charset="0"/>
                <a:cs typeface="Times New Roman" panose="02020603050405020304" pitchFamily="18" charset="0"/>
              </a:rPr>
              <a:t>GPS </a:t>
            </a:r>
            <a:r>
              <a:rPr lang="en-GB" sz="2000" dirty="0" smtClean="0">
                <a:latin typeface="Times New Roman" panose="02020603050405020304" pitchFamily="18" charset="0"/>
                <a:cs typeface="Times New Roman" panose="02020603050405020304" pitchFamily="18" charset="0"/>
              </a:rPr>
              <a:t>Module </a:t>
            </a:r>
            <a:r>
              <a:rPr lang="en-GB" sz="2000" dirty="0" smtClean="0">
                <a:latin typeface="Times New Roman" panose="02020603050405020304" pitchFamily="18" charset="0"/>
                <a:cs typeface="Times New Roman" panose="02020603050405020304" pitchFamily="18" charset="0"/>
              </a:rPr>
              <a:t>TX :</a:t>
            </a:r>
          </a:p>
          <a:p>
            <a:pPr algn="just">
              <a:lnSpc>
                <a:spcPct val="150000"/>
              </a:lnSpc>
              <a:buFont typeface="Arial" pitchFamily="34" charset="0"/>
              <a:buChar char="•"/>
            </a:pPr>
            <a:r>
              <a:rPr lang="en-GB" sz="2000" dirty="0" smtClean="0">
                <a:latin typeface="Times New Roman" panose="02020603050405020304" pitchFamily="18" charset="0"/>
                <a:cs typeface="Times New Roman" panose="02020603050405020304" pitchFamily="18" charset="0"/>
              </a:rPr>
              <a:t>GPS </a:t>
            </a:r>
            <a:r>
              <a:rPr lang="en-GB" sz="2000" dirty="0" smtClean="0">
                <a:latin typeface="Times New Roman" panose="02020603050405020304" pitchFamily="18" charset="0"/>
                <a:cs typeface="Times New Roman" panose="02020603050405020304" pitchFamily="18" charset="0"/>
              </a:rPr>
              <a:t>Module </a:t>
            </a:r>
            <a:r>
              <a:rPr lang="en-GB" sz="2000" dirty="0" smtClean="0">
                <a:latin typeface="Times New Roman" panose="02020603050405020304" pitchFamily="18" charset="0"/>
                <a:cs typeface="Times New Roman" panose="02020603050405020304" pitchFamily="18" charset="0"/>
              </a:rPr>
              <a:t>RX :</a:t>
            </a:r>
          </a:p>
          <a:p>
            <a:pPr algn="just">
              <a:lnSpc>
                <a:spcPct val="150000"/>
              </a:lnSpc>
              <a:buFont typeface="Arial" pitchFamily="34" charset="0"/>
              <a:buChar char="•"/>
            </a:pPr>
            <a:r>
              <a:rPr lang="en-GB" sz="2000" dirty="0" smtClean="0">
                <a:latin typeface="Times New Roman" panose="02020603050405020304" pitchFamily="18" charset="0"/>
                <a:cs typeface="Times New Roman" panose="02020603050405020304" pitchFamily="18" charset="0"/>
              </a:rPr>
              <a:t>Motor Control :</a:t>
            </a:r>
          </a:p>
          <a:p>
            <a:pPr algn="just">
              <a:lnSpc>
                <a:spcPct val="150000"/>
              </a:lnSpc>
              <a:buFont typeface="Arial" pitchFamily="34" charset="0"/>
              <a:buChar char="•"/>
            </a:pPr>
            <a:r>
              <a:rPr lang="en-GB" sz="2000" dirty="0" smtClean="0">
                <a:latin typeface="Times New Roman" panose="02020603050405020304" pitchFamily="18" charset="0"/>
                <a:cs typeface="Times New Roman" panose="02020603050405020304" pitchFamily="18" charset="0"/>
              </a:rPr>
              <a:t>LCD </a:t>
            </a:r>
            <a:r>
              <a:rPr lang="en-GB" sz="2000" dirty="0" smtClean="0">
                <a:latin typeface="Times New Roman" panose="02020603050405020304" pitchFamily="18" charset="0"/>
                <a:cs typeface="Times New Roman" panose="02020603050405020304" pitchFamily="18" charset="0"/>
              </a:rPr>
              <a:t>Display </a:t>
            </a:r>
            <a:r>
              <a:rPr lang="en-GB" sz="2000" dirty="0" smtClean="0">
                <a:latin typeface="Times New Roman" panose="02020603050405020304" pitchFamily="18" charset="0"/>
                <a:cs typeface="Times New Roman" panose="02020603050405020304" pitchFamily="18" charset="0"/>
              </a:rPr>
              <a:t>SDA :</a:t>
            </a:r>
          </a:p>
          <a:p>
            <a:pPr algn="just">
              <a:lnSpc>
                <a:spcPct val="150000"/>
              </a:lnSpc>
              <a:buFont typeface="Arial" pitchFamily="34" charset="0"/>
              <a:buChar char="•"/>
            </a:pPr>
            <a:r>
              <a:rPr lang="en-GB" sz="2000" dirty="0" smtClean="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LCD Display </a:t>
            </a:r>
            <a:r>
              <a:rPr lang="en-GB" sz="2000" dirty="0" smtClean="0">
                <a:latin typeface="Times New Roman" panose="02020603050405020304" pitchFamily="18" charset="0"/>
                <a:cs typeface="Times New Roman" panose="02020603050405020304" pitchFamily="18" charset="0"/>
              </a:rPr>
              <a:t>SCL :</a:t>
            </a:r>
          </a:p>
          <a:p>
            <a:pPr algn="just">
              <a:lnSpc>
                <a:spcPct val="150000"/>
              </a:lnSpc>
              <a:buFont typeface="Arial" pitchFamily="34" charset="0"/>
              <a:buChar char="•"/>
            </a:pPr>
            <a:r>
              <a:rPr lang="en-GB" sz="2000" dirty="0" smtClean="0">
                <a:latin typeface="Times New Roman" panose="02020603050405020304" pitchFamily="18" charset="0"/>
                <a:cs typeface="Times New Roman" panose="02020603050405020304" pitchFamily="18" charset="0"/>
              </a:rPr>
              <a:t>Buzzer :</a:t>
            </a:r>
          </a:p>
          <a:p>
            <a:pPr algn="just">
              <a:lnSpc>
                <a:spcPct val="150000"/>
              </a:lnSpc>
              <a:buFont typeface="Arial" pitchFamily="34" charset="0"/>
              <a:buChar char="•"/>
            </a:pPr>
            <a:r>
              <a:rPr lang="en-GB" sz="2000" dirty="0" smtClean="0">
                <a:latin typeface="Times New Roman" panose="02020603050405020304" pitchFamily="18" charset="0"/>
                <a:cs typeface="Times New Roman" panose="02020603050405020304" pitchFamily="18" charset="0"/>
              </a:rPr>
              <a:t>Components Power :</a:t>
            </a:r>
          </a:p>
        </p:txBody>
      </p:sp>
      <p:sp>
        <p:nvSpPr>
          <p:cNvPr id="10" name="Rectangle 9"/>
          <p:cNvSpPr/>
          <p:nvPr/>
        </p:nvSpPr>
        <p:spPr>
          <a:xfrm>
            <a:off x="7680117" y="933541"/>
            <a:ext cx="3315477" cy="5593839"/>
          </a:xfrm>
          <a:prstGeom prst="rect">
            <a:avLst/>
          </a:prstGeom>
        </p:spPr>
        <p:txBody>
          <a:bodyPr wrap="square">
            <a:spAutoFit/>
          </a:bodyPr>
          <a:lstStyle/>
          <a:p>
            <a:pPr>
              <a:lnSpc>
                <a:spcPct val="150000"/>
              </a:lnSpc>
            </a:pPr>
            <a:r>
              <a:rPr lang="en-US" sz="2000" dirty="0" smtClean="0"/>
              <a:t>AO (Analog</a:t>
            </a:r>
            <a:r>
              <a:rPr lang="en-US" sz="2000" dirty="0" smtClean="0"/>
              <a:t>)</a:t>
            </a:r>
          </a:p>
          <a:p>
            <a:pPr>
              <a:lnSpc>
                <a:spcPct val="150000"/>
              </a:lnSpc>
            </a:pPr>
            <a:r>
              <a:rPr lang="en-US" sz="2000" dirty="0" smtClean="0"/>
              <a:t>D1 </a:t>
            </a:r>
            <a:r>
              <a:rPr lang="en-US" sz="2000" dirty="0" smtClean="0"/>
              <a:t>(Digital</a:t>
            </a:r>
            <a:r>
              <a:rPr lang="en-US" sz="2000" dirty="0" smtClean="0"/>
              <a:t>)</a:t>
            </a:r>
          </a:p>
          <a:p>
            <a:pPr>
              <a:lnSpc>
                <a:spcPct val="150000"/>
              </a:lnSpc>
            </a:pPr>
            <a:r>
              <a:rPr lang="en-US" sz="2000" dirty="0" smtClean="0"/>
              <a:t>D2 </a:t>
            </a:r>
            <a:r>
              <a:rPr lang="en-US" sz="2000" dirty="0" smtClean="0"/>
              <a:t>(Digital</a:t>
            </a:r>
            <a:r>
              <a:rPr lang="en-US" sz="2000" dirty="0" smtClean="0"/>
              <a:t>)</a:t>
            </a:r>
          </a:p>
          <a:p>
            <a:pPr>
              <a:lnSpc>
                <a:spcPct val="150000"/>
              </a:lnSpc>
            </a:pPr>
            <a:r>
              <a:rPr lang="en-US" sz="2000" dirty="0" smtClean="0"/>
              <a:t>D3 </a:t>
            </a:r>
            <a:r>
              <a:rPr lang="en-US" sz="2000" dirty="0" smtClean="0"/>
              <a:t>(Digital</a:t>
            </a:r>
            <a:r>
              <a:rPr lang="en-US" sz="2000" dirty="0" smtClean="0"/>
              <a:t>)</a:t>
            </a:r>
          </a:p>
          <a:p>
            <a:pPr>
              <a:lnSpc>
                <a:spcPct val="150000"/>
              </a:lnSpc>
            </a:pPr>
            <a:r>
              <a:rPr lang="en-US" sz="2000" dirty="0" smtClean="0"/>
              <a:t>D4 </a:t>
            </a:r>
            <a:r>
              <a:rPr lang="en-US" sz="2000" dirty="0" smtClean="0"/>
              <a:t>(Digital</a:t>
            </a:r>
            <a:r>
              <a:rPr lang="en-US" sz="2000" dirty="0" smtClean="0"/>
              <a:t>)</a:t>
            </a:r>
          </a:p>
          <a:p>
            <a:pPr>
              <a:lnSpc>
                <a:spcPct val="150000"/>
              </a:lnSpc>
            </a:pPr>
            <a:r>
              <a:rPr lang="en-US" sz="2000" dirty="0" smtClean="0"/>
              <a:t>D5 </a:t>
            </a:r>
            <a:r>
              <a:rPr lang="en-US" sz="2000" dirty="0" smtClean="0"/>
              <a:t>(Digital</a:t>
            </a:r>
            <a:r>
              <a:rPr lang="en-US" sz="2000" dirty="0" smtClean="0"/>
              <a:t>)</a:t>
            </a:r>
          </a:p>
          <a:p>
            <a:pPr>
              <a:lnSpc>
                <a:spcPct val="150000"/>
              </a:lnSpc>
            </a:pPr>
            <a:r>
              <a:rPr lang="en-US" sz="2000" dirty="0" smtClean="0"/>
              <a:t>D6 </a:t>
            </a:r>
            <a:r>
              <a:rPr lang="en-US" sz="2000" dirty="0" smtClean="0"/>
              <a:t>(Digital</a:t>
            </a:r>
            <a:r>
              <a:rPr lang="en-US" sz="2000" dirty="0" smtClean="0"/>
              <a:t>)</a:t>
            </a:r>
          </a:p>
          <a:p>
            <a:pPr>
              <a:lnSpc>
                <a:spcPct val="150000"/>
              </a:lnSpc>
            </a:pPr>
            <a:r>
              <a:rPr lang="en-US" sz="2000" dirty="0" smtClean="0"/>
              <a:t>D7 </a:t>
            </a:r>
            <a:r>
              <a:rPr lang="en-US" sz="2000" dirty="0" smtClean="0"/>
              <a:t>(Digital</a:t>
            </a:r>
            <a:r>
              <a:rPr lang="en-US" sz="2000" dirty="0" smtClean="0"/>
              <a:t>)</a:t>
            </a:r>
          </a:p>
          <a:p>
            <a:pPr>
              <a:lnSpc>
                <a:spcPct val="150000"/>
              </a:lnSpc>
            </a:pPr>
            <a:r>
              <a:rPr lang="en-US" sz="2000" dirty="0" smtClean="0"/>
              <a:t>D2 </a:t>
            </a:r>
            <a:r>
              <a:rPr lang="en-US" sz="2000" dirty="0" smtClean="0"/>
              <a:t>(Digital</a:t>
            </a:r>
            <a:r>
              <a:rPr lang="en-US" sz="2000" dirty="0" smtClean="0"/>
              <a:t>)</a:t>
            </a:r>
          </a:p>
          <a:p>
            <a:pPr>
              <a:lnSpc>
                <a:spcPct val="150000"/>
              </a:lnSpc>
            </a:pPr>
            <a:r>
              <a:rPr lang="en-US" sz="2000" dirty="0" smtClean="0"/>
              <a:t>D1 </a:t>
            </a:r>
            <a:r>
              <a:rPr lang="en-US" sz="2000" dirty="0" smtClean="0"/>
              <a:t>(Digital</a:t>
            </a:r>
            <a:r>
              <a:rPr lang="en-US" sz="2000" dirty="0" smtClean="0"/>
              <a:t>)</a:t>
            </a:r>
          </a:p>
          <a:p>
            <a:pPr>
              <a:lnSpc>
                <a:spcPct val="150000"/>
              </a:lnSpc>
            </a:pPr>
            <a:r>
              <a:rPr lang="en-US" sz="2000" dirty="0" smtClean="0"/>
              <a:t>D8 </a:t>
            </a:r>
            <a:r>
              <a:rPr lang="en-US" sz="2000" dirty="0" smtClean="0"/>
              <a:t>(Digital</a:t>
            </a:r>
            <a:r>
              <a:rPr lang="en-US" sz="2000" dirty="0" smtClean="0"/>
              <a:t>)</a:t>
            </a:r>
          </a:p>
          <a:p>
            <a:pPr>
              <a:lnSpc>
                <a:spcPct val="150000"/>
              </a:lnSpc>
            </a:pPr>
            <a:r>
              <a:rPr lang="en-US" sz="2000" dirty="0" smtClean="0"/>
              <a:t>5V </a:t>
            </a:r>
            <a:r>
              <a:rPr lang="en-US" sz="2000" dirty="0" smtClean="0"/>
              <a:t>(VCC), GND (Ground)</a:t>
            </a:r>
            <a:endParaRPr lang="en-US" sz="20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197</TotalTime>
  <Words>747</Words>
  <Application>Microsoft Office PowerPoint</Application>
  <PresentationFormat>Custom</PresentationFormat>
  <Paragraphs>121</Paragraphs>
  <Slides>18</Slides>
  <Notes>1</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Concourse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velamuri sai jaswanth</dc:creator>
  <cp:lastModifiedBy>pranu v</cp:lastModifiedBy>
  <cp:revision>9</cp:revision>
  <dcterms:created xsi:type="dcterms:W3CDTF">2024-04-24T17:40:56Z</dcterms:created>
  <dcterms:modified xsi:type="dcterms:W3CDTF">2024-04-30T14:07:39Z</dcterms:modified>
</cp:coreProperties>
</file>